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7"/>
  </p:notesMasterIdLst>
  <p:sldIdLst>
    <p:sldId id="258" r:id="rId2"/>
    <p:sldId id="260" r:id="rId3"/>
    <p:sldId id="263" r:id="rId4"/>
    <p:sldId id="261" r:id="rId5"/>
    <p:sldId id="262" r:id="rId6"/>
  </p:sldIdLst>
  <p:sldSz cx="6858000" cy="9906000" type="A4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F296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90E7D9D-6D86-489C-911A-D43EDE6318D4}" v="37" dt="2025-04-04T08:50:14.169"/>
  </p1510:revLst>
</p1510:revInfo>
</file>

<file path=ppt/tableStyles.xml><?xml version="1.0" encoding="utf-8"?>
<a:tblStyleLst xmlns:a="http://schemas.openxmlformats.org/drawingml/2006/main" def="{A064C215-56C5-4E3F-895A-C3BC3CED7181}">
  <a:tblStyle styleId="{A064C215-56C5-4E3F-895A-C3BC3CED7181}" styleName="Table_0">
    <a:wholeTbl>
      <a:tcTxStyle b="off" i="off">
        <a:font>
          <a:latin typeface="Calibri"/>
          <a:ea typeface="Calibri"/>
          <a:cs typeface="Calibri"/>
        </a:font>
        <a:schemeClr val="dk1"/>
      </a:tcTxStyle>
      <a:tcStyle>
        <a:tcBdr>
          <a:left>
            <a:ln w="1270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FFFFFF">
              <a:alpha val="0"/>
            </a:srgbClr>
          </a:solidFill>
        </a:fill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2" d="100"/>
          <a:sy n="102" d="100"/>
        </p:scale>
        <p:origin x="2022" y="1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13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Imogen Sackett" userId="983d8044-f657-429e-ae38-3185fb507e2d" providerId="ADAL" clId="{390E7D9D-6D86-489C-911A-D43EDE6318D4}"/>
    <pc:docChg chg="undo custSel addSld modSld">
      <pc:chgData name="Imogen Sackett" userId="983d8044-f657-429e-ae38-3185fb507e2d" providerId="ADAL" clId="{390E7D9D-6D86-489C-911A-D43EDE6318D4}" dt="2025-04-04T08:50:34.214" v="191" actId="1076"/>
      <pc:docMkLst>
        <pc:docMk/>
      </pc:docMkLst>
      <pc:sldChg chg="addSp delSp modSp mod">
        <pc:chgData name="Imogen Sackett" userId="983d8044-f657-429e-ae38-3185fb507e2d" providerId="ADAL" clId="{390E7D9D-6D86-489C-911A-D43EDE6318D4}" dt="2025-03-31T20:46:29.426" v="102" actId="207"/>
        <pc:sldMkLst>
          <pc:docMk/>
          <pc:sldMk cId="0" sldId="258"/>
        </pc:sldMkLst>
        <pc:spChg chg="add mod">
          <ac:chgData name="Imogen Sackett" userId="983d8044-f657-429e-ae38-3185fb507e2d" providerId="ADAL" clId="{390E7D9D-6D86-489C-911A-D43EDE6318D4}" dt="2025-03-31T20:45:00.054" v="62" actId="1038"/>
          <ac:spMkLst>
            <pc:docMk/>
            <pc:sldMk cId="0" sldId="258"/>
            <ac:spMk id="10" creationId="{6F0B5A45-247A-9298-2351-4F0F501950B3}"/>
          </ac:spMkLst>
        </pc:spChg>
        <pc:spChg chg="mod">
          <ac:chgData name="Imogen Sackett" userId="983d8044-f657-429e-ae38-3185fb507e2d" providerId="ADAL" clId="{390E7D9D-6D86-489C-911A-D43EDE6318D4}" dt="2025-03-31T20:43:16.933" v="46" actId="14100"/>
          <ac:spMkLst>
            <pc:docMk/>
            <pc:sldMk cId="0" sldId="258"/>
            <ac:spMk id="107" creationId="{00000000-0000-0000-0000-000000000000}"/>
          </ac:spMkLst>
        </pc:spChg>
        <pc:graphicFrameChg chg="mod modGraphic">
          <ac:chgData name="Imogen Sackett" userId="983d8044-f657-429e-ae38-3185fb507e2d" providerId="ADAL" clId="{390E7D9D-6D86-489C-911A-D43EDE6318D4}" dt="2025-03-31T20:45:09.710" v="63" actId="122"/>
          <ac:graphicFrameMkLst>
            <pc:docMk/>
            <pc:sldMk cId="0" sldId="258"/>
            <ac:graphicFrameMk id="3" creationId="{F0564841-E691-62EC-2061-59A85A689E93}"/>
          </ac:graphicFrameMkLst>
        </pc:graphicFrameChg>
        <pc:graphicFrameChg chg="add mod modGraphic">
          <ac:chgData name="Imogen Sackett" userId="983d8044-f657-429e-ae38-3185fb507e2d" providerId="ADAL" clId="{390E7D9D-6D86-489C-911A-D43EDE6318D4}" dt="2025-03-31T20:46:29.426" v="102" actId="207"/>
          <ac:graphicFrameMkLst>
            <pc:docMk/>
            <pc:sldMk cId="0" sldId="258"/>
            <ac:graphicFrameMk id="11" creationId="{B14FCB91-EB1F-BB17-E714-6DB115BF37D5}"/>
          </ac:graphicFrameMkLst>
        </pc:graphicFrameChg>
        <pc:picChg chg="add mod">
          <ac:chgData name="Imogen Sackett" userId="983d8044-f657-429e-ae38-3185fb507e2d" providerId="ADAL" clId="{390E7D9D-6D86-489C-911A-D43EDE6318D4}" dt="2025-03-31T20:43:21.376" v="47" actId="1076"/>
          <ac:picMkLst>
            <pc:docMk/>
            <pc:sldMk cId="0" sldId="258"/>
            <ac:picMk id="2" creationId="{3E3FC600-B920-5FAE-C0EE-CFAEAAC5067D}"/>
          </ac:picMkLst>
        </pc:picChg>
        <pc:picChg chg="add mod">
          <ac:chgData name="Imogen Sackett" userId="983d8044-f657-429e-ae38-3185fb507e2d" providerId="ADAL" clId="{390E7D9D-6D86-489C-911A-D43EDE6318D4}" dt="2025-03-31T20:42:35.217" v="35" actId="1076"/>
          <ac:picMkLst>
            <pc:docMk/>
            <pc:sldMk cId="0" sldId="258"/>
            <ac:picMk id="4" creationId="{9530F6E1-89EB-F272-1664-F73191F41B9A}"/>
          </ac:picMkLst>
        </pc:picChg>
        <pc:picChg chg="add mod">
          <ac:chgData name="Imogen Sackett" userId="983d8044-f657-429e-ae38-3185fb507e2d" providerId="ADAL" clId="{390E7D9D-6D86-489C-911A-D43EDE6318D4}" dt="2025-03-31T20:45:24.243" v="89" actId="1035"/>
          <ac:picMkLst>
            <pc:docMk/>
            <pc:sldMk cId="0" sldId="258"/>
            <ac:picMk id="6" creationId="{07284DED-B2D4-288F-2ECC-079C8B9A6BC2}"/>
          </ac:picMkLst>
        </pc:picChg>
        <pc:picChg chg="add mod">
          <ac:chgData name="Imogen Sackett" userId="983d8044-f657-429e-ae38-3185fb507e2d" providerId="ADAL" clId="{390E7D9D-6D86-489C-911A-D43EDE6318D4}" dt="2025-03-31T20:45:16.956" v="84" actId="1038"/>
          <ac:picMkLst>
            <pc:docMk/>
            <pc:sldMk cId="0" sldId="258"/>
            <ac:picMk id="7" creationId="{386FEECF-915E-B2BF-C813-DD208E7A6F86}"/>
          </ac:picMkLst>
        </pc:picChg>
        <pc:picChg chg="add mod">
          <ac:chgData name="Imogen Sackett" userId="983d8044-f657-429e-ae38-3185fb507e2d" providerId="ADAL" clId="{390E7D9D-6D86-489C-911A-D43EDE6318D4}" dt="2025-03-31T20:42:22.731" v="29" actId="1076"/>
          <ac:picMkLst>
            <pc:docMk/>
            <pc:sldMk cId="0" sldId="258"/>
            <ac:picMk id="8" creationId="{5A9909E3-FCBE-3E97-4A82-F1A60638FE6E}"/>
          </ac:picMkLst>
        </pc:picChg>
        <pc:picChg chg="add mod">
          <ac:chgData name="Imogen Sackett" userId="983d8044-f657-429e-ae38-3185fb507e2d" providerId="ADAL" clId="{390E7D9D-6D86-489C-911A-D43EDE6318D4}" dt="2025-03-31T20:45:00.054" v="62" actId="1038"/>
          <ac:picMkLst>
            <pc:docMk/>
            <pc:sldMk cId="0" sldId="258"/>
            <ac:picMk id="9" creationId="{173900D5-1DE9-DDBE-2986-8C47427233D5}"/>
          </ac:picMkLst>
        </pc:picChg>
        <pc:picChg chg="add mod">
          <ac:chgData name="Imogen Sackett" userId="983d8044-f657-429e-ae38-3185fb507e2d" providerId="ADAL" clId="{390E7D9D-6D86-489C-911A-D43EDE6318D4}" dt="2025-03-31T20:45:00.054" v="62" actId="1038"/>
          <ac:picMkLst>
            <pc:docMk/>
            <pc:sldMk cId="0" sldId="258"/>
            <ac:picMk id="12" creationId="{7746D8F1-5AE5-39EE-F2A2-A2719C170F63}"/>
          </ac:picMkLst>
        </pc:picChg>
        <pc:picChg chg="add mod">
          <ac:chgData name="Imogen Sackett" userId="983d8044-f657-429e-ae38-3185fb507e2d" providerId="ADAL" clId="{390E7D9D-6D86-489C-911A-D43EDE6318D4}" dt="2025-03-31T20:45:00.054" v="62" actId="1038"/>
          <ac:picMkLst>
            <pc:docMk/>
            <pc:sldMk cId="0" sldId="258"/>
            <ac:picMk id="13" creationId="{EB292DCD-2D54-6242-F31C-4A779F7EFBCE}"/>
          </ac:picMkLst>
        </pc:picChg>
        <pc:picChg chg="add mod">
          <ac:chgData name="Imogen Sackett" userId="983d8044-f657-429e-ae38-3185fb507e2d" providerId="ADAL" clId="{390E7D9D-6D86-489C-911A-D43EDE6318D4}" dt="2025-03-31T20:45:00.054" v="62" actId="1038"/>
          <ac:picMkLst>
            <pc:docMk/>
            <pc:sldMk cId="0" sldId="258"/>
            <ac:picMk id="14" creationId="{5F01EEBC-46CB-7CA0-D138-A1B2B7ACA89F}"/>
          </ac:picMkLst>
        </pc:picChg>
        <pc:picChg chg="add mod">
          <ac:chgData name="Imogen Sackett" userId="983d8044-f657-429e-ae38-3185fb507e2d" providerId="ADAL" clId="{390E7D9D-6D86-489C-911A-D43EDE6318D4}" dt="2025-03-31T20:45:00.054" v="62" actId="1038"/>
          <ac:picMkLst>
            <pc:docMk/>
            <pc:sldMk cId="0" sldId="258"/>
            <ac:picMk id="16" creationId="{F3C9BF66-45B6-266B-C553-57474ABAEC08}"/>
          </ac:picMkLst>
        </pc:picChg>
        <pc:picChg chg="add mod">
          <ac:chgData name="Imogen Sackett" userId="983d8044-f657-429e-ae38-3185fb507e2d" providerId="ADAL" clId="{390E7D9D-6D86-489C-911A-D43EDE6318D4}" dt="2025-03-31T20:45:56.486" v="98" actId="1035"/>
          <ac:picMkLst>
            <pc:docMk/>
            <pc:sldMk cId="0" sldId="258"/>
            <ac:picMk id="17" creationId="{E380819A-0F0F-BBC2-905B-09666383E354}"/>
          </ac:picMkLst>
        </pc:picChg>
        <pc:picChg chg="mod">
          <ac:chgData name="Imogen Sackett" userId="983d8044-f657-429e-ae38-3185fb507e2d" providerId="ADAL" clId="{390E7D9D-6D86-489C-911A-D43EDE6318D4}" dt="2025-03-31T20:41:53.073" v="25" actId="1076"/>
          <ac:picMkLst>
            <pc:docMk/>
            <pc:sldMk cId="0" sldId="258"/>
            <ac:picMk id="106" creationId="{00000000-0000-0000-0000-000000000000}"/>
          </ac:picMkLst>
        </pc:picChg>
      </pc:sldChg>
      <pc:sldChg chg="addSp delSp modSp add mod">
        <pc:chgData name="Imogen Sackett" userId="983d8044-f657-429e-ae38-3185fb507e2d" providerId="ADAL" clId="{390E7D9D-6D86-489C-911A-D43EDE6318D4}" dt="2025-04-04T08:42:33.462" v="118" actId="6549"/>
        <pc:sldMkLst>
          <pc:docMk/>
          <pc:sldMk cId="3552097799" sldId="260"/>
        </pc:sldMkLst>
        <pc:spChg chg="del">
          <ac:chgData name="Imogen Sackett" userId="983d8044-f657-429e-ae38-3185fb507e2d" providerId="ADAL" clId="{390E7D9D-6D86-489C-911A-D43EDE6318D4}" dt="2025-04-04T08:41:55.432" v="113" actId="478"/>
          <ac:spMkLst>
            <pc:docMk/>
            <pc:sldMk cId="3552097799" sldId="260"/>
            <ac:spMk id="10" creationId="{65D8D0CC-0F43-C550-94AD-A6EF782D06BD}"/>
          </ac:spMkLst>
        </pc:spChg>
        <pc:spChg chg="add mod">
          <ac:chgData name="Imogen Sackett" userId="983d8044-f657-429e-ae38-3185fb507e2d" providerId="ADAL" clId="{390E7D9D-6D86-489C-911A-D43EDE6318D4}" dt="2025-04-04T08:42:12.742" v="116" actId="1076"/>
          <ac:spMkLst>
            <pc:docMk/>
            <pc:sldMk cId="3552097799" sldId="260"/>
            <ac:spMk id="18" creationId="{C61BB049-85F9-B90F-A793-90A4F725DF82}"/>
          </ac:spMkLst>
        </pc:spChg>
        <pc:graphicFrameChg chg="modGraphic">
          <ac:chgData name="Imogen Sackett" userId="983d8044-f657-429e-ae38-3185fb507e2d" providerId="ADAL" clId="{390E7D9D-6D86-489C-911A-D43EDE6318D4}" dt="2025-04-04T08:41:51.471" v="112" actId="20577"/>
          <ac:graphicFrameMkLst>
            <pc:docMk/>
            <pc:sldMk cId="3552097799" sldId="260"/>
            <ac:graphicFrameMk id="3" creationId="{2454A6C5-A254-BDF1-22EF-9FD5B68D03C7}"/>
          </ac:graphicFrameMkLst>
        </pc:graphicFrameChg>
        <pc:graphicFrameChg chg="del">
          <ac:chgData name="Imogen Sackett" userId="983d8044-f657-429e-ae38-3185fb507e2d" providerId="ADAL" clId="{390E7D9D-6D86-489C-911A-D43EDE6318D4}" dt="2025-04-04T08:41:55.432" v="113" actId="478"/>
          <ac:graphicFrameMkLst>
            <pc:docMk/>
            <pc:sldMk cId="3552097799" sldId="260"/>
            <ac:graphicFrameMk id="11" creationId="{59C1169F-8F91-048E-7700-0F1D3A7ED26B}"/>
          </ac:graphicFrameMkLst>
        </pc:graphicFrameChg>
        <pc:graphicFrameChg chg="add mod modGraphic">
          <ac:chgData name="Imogen Sackett" userId="983d8044-f657-429e-ae38-3185fb507e2d" providerId="ADAL" clId="{390E7D9D-6D86-489C-911A-D43EDE6318D4}" dt="2025-04-04T08:42:33.462" v="118" actId="6549"/>
          <ac:graphicFrameMkLst>
            <pc:docMk/>
            <pc:sldMk cId="3552097799" sldId="260"/>
            <ac:graphicFrameMk id="19" creationId="{FCBD25AE-8FA7-5865-856C-714BD4B0642A}"/>
          </ac:graphicFrameMkLst>
        </pc:graphicFrameChg>
        <pc:picChg chg="add mod">
          <ac:chgData name="Imogen Sackett" userId="983d8044-f657-429e-ae38-3185fb507e2d" providerId="ADAL" clId="{390E7D9D-6D86-489C-911A-D43EDE6318D4}" dt="2025-04-04T08:41:35.217" v="105"/>
          <ac:picMkLst>
            <pc:docMk/>
            <pc:sldMk cId="3552097799" sldId="260"/>
            <ac:picMk id="2" creationId="{CC1856FD-46B5-687A-A68F-DD59070DB15D}"/>
          </ac:picMkLst>
        </pc:picChg>
        <pc:picChg chg="del">
          <ac:chgData name="Imogen Sackett" userId="983d8044-f657-429e-ae38-3185fb507e2d" providerId="ADAL" clId="{390E7D9D-6D86-489C-911A-D43EDE6318D4}" dt="2025-04-04T08:41:34.082" v="104" actId="478"/>
          <ac:picMkLst>
            <pc:docMk/>
            <pc:sldMk cId="3552097799" sldId="260"/>
            <ac:picMk id="5" creationId="{8A2DE434-7A2D-42B5-ED48-97DDA81F4A04}"/>
          </ac:picMkLst>
        </pc:picChg>
        <pc:picChg chg="del">
          <ac:chgData name="Imogen Sackett" userId="983d8044-f657-429e-ae38-3185fb507e2d" providerId="ADAL" clId="{390E7D9D-6D86-489C-911A-D43EDE6318D4}" dt="2025-04-04T08:41:55.432" v="113" actId="478"/>
          <ac:picMkLst>
            <pc:docMk/>
            <pc:sldMk cId="3552097799" sldId="260"/>
            <ac:picMk id="9" creationId="{15DDBE08-E78E-E84E-7B39-687959E6E107}"/>
          </ac:picMkLst>
        </pc:picChg>
        <pc:picChg chg="add mod">
          <ac:chgData name="Imogen Sackett" userId="983d8044-f657-429e-ae38-3185fb507e2d" providerId="ADAL" clId="{390E7D9D-6D86-489C-911A-D43EDE6318D4}" dt="2025-04-04T08:42:12.742" v="116" actId="1076"/>
          <ac:picMkLst>
            <pc:docMk/>
            <pc:sldMk cId="3552097799" sldId="260"/>
            <ac:picMk id="12" creationId="{2F00DC8D-7CFC-0829-FA20-8F4B0705C3CF}"/>
          </ac:picMkLst>
        </pc:picChg>
        <pc:picChg chg="del">
          <ac:chgData name="Imogen Sackett" userId="983d8044-f657-429e-ae38-3185fb507e2d" providerId="ADAL" clId="{390E7D9D-6D86-489C-911A-D43EDE6318D4}" dt="2025-04-04T08:41:57.877" v="114" actId="478"/>
          <ac:picMkLst>
            <pc:docMk/>
            <pc:sldMk cId="3552097799" sldId="260"/>
            <ac:picMk id="13" creationId="{FBC6C1A1-4FA6-73B3-7B4E-57EE363BAFCB}"/>
          </ac:picMkLst>
        </pc:picChg>
        <pc:picChg chg="del">
          <ac:chgData name="Imogen Sackett" userId="983d8044-f657-429e-ae38-3185fb507e2d" providerId="ADAL" clId="{390E7D9D-6D86-489C-911A-D43EDE6318D4}" dt="2025-04-04T08:41:55.432" v="113" actId="478"/>
          <ac:picMkLst>
            <pc:docMk/>
            <pc:sldMk cId="3552097799" sldId="260"/>
            <ac:picMk id="14" creationId="{773BAF1D-E871-E1F2-657E-707E1BA9A187}"/>
          </ac:picMkLst>
        </pc:picChg>
        <pc:picChg chg="del">
          <ac:chgData name="Imogen Sackett" userId="983d8044-f657-429e-ae38-3185fb507e2d" providerId="ADAL" clId="{390E7D9D-6D86-489C-911A-D43EDE6318D4}" dt="2025-04-04T08:41:55.432" v="113" actId="478"/>
          <ac:picMkLst>
            <pc:docMk/>
            <pc:sldMk cId="3552097799" sldId="260"/>
            <ac:picMk id="15" creationId="{98F6B73F-5329-3F84-C624-688DF6378617}"/>
          </ac:picMkLst>
        </pc:picChg>
        <pc:picChg chg="del">
          <ac:chgData name="Imogen Sackett" userId="983d8044-f657-429e-ae38-3185fb507e2d" providerId="ADAL" clId="{390E7D9D-6D86-489C-911A-D43EDE6318D4}" dt="2025-04-04T08:41:55.432" v="113" actId="478"/>
          <ac:picMkLst>
            <pc:docMk/>
            <pc:sldMk cId="3552097799" sldId="260"/>
            <ac:picMk id="16" creationId="{D467A5DE-FDB0-171F-B3E8-6D6CDCC82AAB}"/>
          </ac:picMkLst>
        </pc:picChg>
        <pc:picChg chg="del">
          <ac:chgData name="Imogen Sackett" userId="983d8044-f657-429e-ae38-3185fb507e2d" providerId="ADAL" clId="{390E7D9D-6D86-489C-911A-D43EDE6318D4}" dt="2025-04-04T08:41:55.432" v="113" actId="478"/>
          <ac:picMkLst>
            <pc:docMk/>
            <pc:sldMk cId="3552097799" sldId="260"/>
            <ac:picMk id="17" creationId="{41CA6BEA-5101-E004-3EAE-01F0581AFBD9}"/>
          </ac:picMkLst>
        </pc:picChg>
        <pc:picChg chg="add mod">
          <ac:chgData name="Imogen Sackett" userId="983d8044-f657-429e-ae38-3185fb507e2d" providerId="ADAL" clId="{390E7D9D-6D86-489C-911A-D43EDE6318D4}" dt="2025-04-04T08:42:12.742" v="116" actId="1076"/>
          <ac:picMkLst>
            <pc:docMk/>
            <pc:sldMk cId="3552097799" sldId="260"/>
            <ac:picMk id="20" creationId="{D88593B9-5EC6-902E-5D26-0ED48475736F}"/>
          </ac:picMkLst>
        </pc:picChg>
        <pc:picChg chg="add mod">
          <ac:chgData name="Imogen Sackett" userId="983d8044-f657-429e-ae38-3185fb507e2d" providerId="ADAL" clId="{390E7D9D-6D86-489C-911A-D43EDE6318D4}" dt="2025-04-04T08:42:12.742" v="116" actId="1076"/>
          <ac:picMkLst>
            <pc:docMk/>
            <pc:sldMk cId="3552097799" sldId="260"/>
            <ac:picMk id="21" creationId="{8C8B4719-7EF9-C29C-1D4C-F9534FC6606A}"/>
          </ac:picMkLst>
        </pc:picChg>
        <pc:picChg chg="add mod">
          <ac:chgData name="Imogen Sackett" userId="983d8044-f657-429e-ae38-3185fb507e2d" providerId="ADAL" clId="{390E7D9D-6D86-489C-911A-D43EDE6318D4}" dt="2025-04-04T08:42:12.742" v="116" actId="1076"/>
          <ac:picMkLst>
            <pc:docMk/>
            <pc:sldMk cId="3552097799" sldId="260"/>
            <ac:picMk id="22" creationId="{6EA27B0D-088A-F9C8-B963-90CC3AD1B57C}"/>
          </ac:picMkLst>
        </pc:picChg>
        <pc:picChg chg="add mod">
          <ac:chgData name="Imogen Sackett" userId="983d8044-f657-429e-ae38-3185fb507e2d" providerId="ADAL" clId="{390E7D9D-6D86-489C-911A-D43EDE6318D4}" dt="2025-04-04T08:42:12.742" v="116" actId="1076"/>
          <ac:picMkLst>
            <pc:docMk/>
            <pc:sldMk cId="3552097799" sldId="260"/>
            <ac:picMk id="23" creationId="{787A5B04-6DFB-940B-6C04-738F6049F0F4}"/>
          </ac:picMkLst>
        </pc:picChg>
        <pc:picChg chg="add mod">
          <ac:chgData name="Imogen Sackett" userId="983d8044-f657-429e-ae38-3185fb507e2d" providerId="ADAL" clId="{390E7D9D-6D86-489C-911A-D43EDE6318D4}" dt="2025-04-04T08:42:12.742" v="116" actId="1076"/>
          <ac:picMkLst>
            <pc:docMk/>
            <pc:sldMk cId="3552097799" sldId="260"/>
            <ac:picMk id="24" creationId="{D16D7FB0-AF73-D2A8-9176-16BB36B6349D}"/>
          </ac:picMkLst>
        </pc:picChg>
      </pc:sldChg>
      <pc:sldChg chg="addSp delSp modSp add mod modAnim">
        <pc:chgData name="Imogen Sackett" userId="983d8044-f657-429e-ae38-3185fb507e2d" providerId="ADAL" clId="{390E7D9D-6D86-489C-911A-D43EDE6318D4}" dt="2025-04-04T08:48:25.031" v="173" actId="1076"/>
        <pc:sldMkLst>
          <pc:docMk/>
          <pc:sldMk cId="2130291937" sldId="261"/>
        </pc:sldMkLst>
        <pc:spChg chg="mod">
          <ac:chgData name="Imogen Sackett" userId="983d8044-f657-429e-ae38-3185fb507e2d" providerId="ADAL" clId="{390E7D9D-6D86-489C-911A-D43EDE6318D4}" dt="2025-04-04T08:47:15.481" v="154"/>
          <ac:spMkLst>
            <pc:docMk/>
            <pc:sldMk cId="2130291937" sldId="261"/>
            <ac:spMk id="28" creationId="{EA72E6F7-FC90-EDA0-A219-33B837158A4B}"/>
          </ac:spMkLst>
        </pc:spChg>
        <pc:spChg chg="mod">
          <ac:chgData name="Imogen Sackett" userId="983d8044-f657-429e-ae38-3185fb507e2d" providerId="ADAL" clId="{390E7D9D-6D86-489C-911A-D43EDE6318D4}" dt="2025-04-04T08:48:10.424" v="170" actId="14100"/>
          <ac:spMkLst>
            <pc:docMk/>
            <pc:sldMk cId="2130291937" sldId="261"/>
            <ac:spMk id="29" creationId="{CD9B7184-DEE7-2261-816A-B5AE70B75C77}"/>
          </ac:spMkLst>
        </pc:spChg>
        <pc:spChg chg="mod">
          <ac:chgData name="Imogen Sackett" userId="983d8044-f657-429e-ae38-3185fb507e2d" providerId="ADAL" clId="{390E7D9D-6D86-489C-911A-D43EDE6318D4}" dt="2025-04-04T08:47:02.702" v="153"/>
          <ac:spMkLst>
            <pc:docMk/>
            <pc:sldMk cId="2130291937" sldId="261"/>
            <ac:spMk id="32" creationId="{29A44103-6EFD-1538-AC8A-CDFF62BAA906}"/>
          </ac:spMkLst>
        </pc:spChg>
        <pc:spChg chg="mod">
          <ac:chgData name="Imogen Sackett" userId="983d8044-f657-429e-ae38-3185fb507e2d" providerId="ADAL" clId="{390E7D9D-6D86-489C-911A-D43EDE6318D4}" dt="2025-04-04T08:47:22.332" v="155"/>
          <ac:spMkLst>
            <pc:docMk/>
            <pc:sldMk cId="2130291937" sldId="261"/>
            <ac:spMk id="36" creationId="{1F10AC06-5C2E-1E97-B39D-5A6C5A1DFF8D}"/>
          </ac:spMkLst>
        </pc:spChg>
        <pc:spChg chg="mod">
          <ac:chgData name="Imogen Sackett" userId="983d8044-f657-429e-ae38-3185fb507e2d" providerId="ADAL" clId="{390E7D9D-6D86-489C-911A-D43EDE6318D4}" dt="2025-04-04T08:48:14.426" v="171" actId="14100"/>
          <ac:spMkLst>
            <pc:docMk/>
            <pc:sldMk cId="2130291937" sldId="261"/>
            <ac:spMk id="37" creationId="{8F1C2F3D-EC78-41C3-7DBB-F719111A697F}"/>
          </ac:spMkLst>
        </pc:spChg>
        <pc:spChg chg="mod">
          <ac:chgData name="Imogen Sackett" userId="983d8044-f657-429e-ae38-3185fb507e2d" providerId="ADAL" clId="{390E7D9D-6D86-489C-911A-D43EDE6318D4}" dt="2025-04-04T08:46:59.814" v="152"/>
          <ac:spMkLst>
            <pc:docMk/>
            <pc:sldMk cId="2130291937" sldId="261"/>
            <ac:spMk id="107" creationId="{0EE1F000-508C-5B1C-2432-4A0E765D3C48}"/>
          </ac:spMkLst>
        </pc:spChg>
        <pc:picChg chg="add mod ord">
          <ac:chgData name="Imogen Sackett" userId="983d8044-f657-429e-ae38-3185fb507e2d" providerId="ADAL" clId="{390E7D9D-6D86-489C-911A-D43EDE6318D4}" dt="2025-04-04T08:43:53.253" v="128" actId="166"/>
          <ac:picMkLst>
            <pc:docMk/>
            <pc:sldMk cId="2130291937" sldId="261"/>
            <ac:picMk id="2" creationId="{29DA81EE-7D91-F1FB-6F09-E78A78EA84C2}"/>
          </ac:picMkLst>
        </pc:picChg>
        <pc:picChg chg="add mod ord">
          <ac:chgData name="Imogen Sackett" userId="983d8044-f657-429e-ae38-3185fb507e2d" providerId="ADAL" clId="{390E7D9D-6D86-489C-911A-D43EDE6318D4}" dt="2025-04-04T08:43:58.258" v="129" actId="166"/>
          <ac:picMkLst>
            <pc:docMk/>
            <pc:sldMk cId="2130291937" sldId="261"/>
            <ac:picMk id="3" creationId="{A50B643A-AF9E-1D15-CC23-6852201FF202}"/>
          </ac:picMkLst>
        </pc:picChg>
        <pc:picChg chg="del">
          <ac:chgData name="Imogen Sackett" userId="983d8044-f657-429e-ae38-3185fb507e2d" providerId="ADAL" clId="{390E7D9D-6D86-489C-911A-D43EDE6318D4}" dt="2025-04-04T08:43:41.713" v="125" actId="478"/>
          <ac:picMkLst>
            <pc:docMk/>
            <pc:sldMk cId="2130291937" sldId="261"/>
            <ac:picMk id="5" creationId="{4C343F3F-7642-CF43-C4D9-8E384BB13038}"/>
          </ac:picMkLst>
        </pc:picChg>
        <pc:picChg chg="mod">
          <ac:chgData name="Imogen Sackett" userId="983d8044-f657-429e-ae38-3185fb507e2d" providerId="ADAL" clId="{390E7D9D-6D86-489C-911A-D43EDE6318D4}" dt="2025-04-04T08:48:25.031" v="173" actId="1076"/>
          <ac:picMkLst>
            <pc:docMk/>
            <pc:sldMk cId="2130291937" sldId="261"/>
            <ac:picMk id="30" creationId="{17CA8F12-253F-53FF-EB99-80A1F3A4F7B7}"/>
          </ac:picMkLst>
        </pc:picChg>
        <pc:picChg chg="del">
          <ac:chgData name="Imogen Sackett" userId="983d8044-f657-429e-ae38-3185fb507e2d" providerId="ADAL" clId="{390E7D9D-6D86-489C-911A-D43EDE6318D4}" dt="2025-04-04T08:43:47.160" v="127" actId="478"/>
          <ac:picMkLst>
            <pc:docMk/>
            <pc:sldMk cId="2130291937" sldId="261"/>
            <ac:picMk id="34" creationId="{1017413D-2ED8-15AA-4927-3A27B38906B9}"/>
          </ac:picMkLst>
        </pc:picChg>
        <pc:picChg chg="mod">
          <ac:chgData name="Imogen Sackett" userId="983d8044-f657-429e-ae38-3185fb507e2d" providerId="ADAL" clId="{390E7D9D-6D86-489C-911A-D43EDE6318D4}" dt="2025-04-04T08:48:17.329" v="172" actId="1076"/>
          <ac:picMkLst>
            <pc:docMk/>
            <pc:sldMk cId="2130291937" sldId="261"/>
            <ac:picMk id="38" creationId="{8DB32B11-6809-2EE3-4F54-F995407B5220}"/>
          </ac:picMkLst>
        </pc:picChg>
      </pc:sldChg>
      <pc:sldChg chg="addSp delSp modSp add mod delAnim modAnim">
        <pc:chgData name="Imogen Sackett" userId="983d8044-f657-429e-ae38-3185fb507e2d" providerId="ADAL" clId="{390E7D9D-6D86-489C-911A-D43EDE6318D4}" dt="2025-04-04T08:50:34.214" v="191" actId="1076"/>
        <pc:sldMkLst>
          <pc:docMk/>
          <pc:sldMk cId="2165974755" sldId="262"/>
        </pc:sldMkLst>
        <pc:spChg chg="del">
          <ac:chgData name="Imogen Sackett" userId="983d8044-f657-429e-ae38-3185fb507e2d" providerId="ADAL" clId="{390E7D9D-6D86-489C-911A-D43EDE6318D4}" dt="2025-04-04T08:45:45.679" v="147" actId="478"/>
          <ac:spMkLst>
            <pc:docMk/>
            <pc:sldMk cId="2165974755" sldId="262"/>
            <ac:spMk id="2" creationId="{10F54052-E37E-823B-E2DB-52BECA3D4862}"/>
          </ac:spMkLst>
        </pc:spChg>
        <pc:spChg chg="del">
          <ac:chgData name="Imogen Sackett" userId="983d8044-f657-429e-ae38-3185fb507e2d" providerId="ADAL" clId="{390E7D9D-6D86-489C-911A-D43EDE6318D4}" dt="2025-04-04T08:45:45.679" v="147" actId="478"/>
          <ac:spMkLst>
            <pc:docMk/>
            <pc:sldMk cId="2165974755" sldId="262"/>
            <ac:spMk id="3" creationId="{272103E5-A649-7C2D-47B8-42ACCAC5C6EA}"/>
          </ac:spMkLst>
        </pc:spChg>
        <pc:spChg chg="add mod">
          <ac:chgData name="Imogen Sackett" userId="983d8044-f657-429e-ae38-3185fb507e2d" providerId="ADAL" clId="{390E7D9D-6D86-489C-911A-D43EDE6318D4}" dt="2025-04-04T08:49:38.033" v="181" actId="14100"/>
          <ac:spMkLst>
            <pc:docMk/>
            <pc:sldMk cId="2165974755" sldId="262"/>
            <ac:spMk id="9" creationId="{6425536E-6943-520E-6CFA-DFFCE849B376}"/>
          </ac:spMkLst>
        </pc:spChg>
        <pc:spChg chg="add del mod">
          <ac:chgData name="Imogen Sackett" userId="983d8044-f657-429e-ae38-3185fb507e2d" providerId="ADAL" clId="{390E7D9D-6D86-489C-911A-D43EDE6318D4}" dt="2025-04-04T08:50:13.083" v="187" actId="478"/>
          <ac:spMkLst>
            <pc:docMk/>
            <pc:sldMk cId="2165974755" sldId="262"/>
            <ac:spMk id="10" creationId="{B5505A50-8C0E-4803-51D1-E5B66BDBF762}"/>
          </ac:spMkLst>
        </pc:spChg>
        <pc:spChg chg="add mod">
          <ac:chgData name="Imogen Sackett" userId="983d8044-f657-429e-ae38-3185fb507e2d" providerId="ADAL" clId="{390E7D9D-6D86-489C-911A-D43EDE6318D4}" dt="2025-04-04T08:50:29.074" v="190" actId="1076"/>
          <ac:spMkLst>
            <pc:docMk/>
            <pc:sldMk cId="2165974755" sldId="262"/>
            <ac:spMk id="12" creationId="{A0FD9B2B-CF62-CCCB-9136-944A409D5F62}"/>
          </ac:spMkLst>
        </pc:spChg>
        <pc:spChg chg="mod">
          <ac:chgData name="Imogen Sackett" userId="983d8044-f657-429e-ae38-3185fb507e2d" providerId="ADAL" clId="{390E7D9D-6D86-489C-911A-D43EDE6318D4}" dt="2025-04-04T08:48:58.597" v="177" actId="14100"/>
          <ac:spMkLst>
            <pc:docMk/>
            <pc:sldMk cId="2165974755" sldId="262"/>
            <ac:spMk id="28" creationId="{B9AD71E1-DFD5-AB43-754E-CA2A3D1B791B}"/>
          </ac:spMkLst>
        </pc:spChg>
        <pc:spChg chg="mod">
          <ac:chgData name="Imogen Sackett" userId="983d8044-f657-429e-ae38-3185fb507e2d" providerId="ADAL" clId="{390E7D9D-6D86-489C-911A-D43EDE6318D4}" dt="2025-04-04T08:50:34.214" v="191" actId="1076"/>
          <ac:spMkLst>
            <pc:docMk/>
            <pc:sldMk cId="2165974755" sldId="262"/>
            <ac:spMk id="29" creationId="{279F64FE-CDB7-D65D-AC4D-A4E9D7EC79FE}"/>
          </ac:spMkLst>
        </pc:spChg>
        <pc:spChg chg="mod">
          <ac:chgData name="Imogen Sackett" userId="983d8044-f657-429e-ae38-3185fb507e2d" providerId="ADAL" clId="{390E7D9D-6D86-489C-911A-D43EDE6318D4}" dt="2025-04-04T08:48:51.085" v="176"/>
          <ac:spMkLst>
            <pc:docMk/>
            <pc:sldMk cId="2165974755" sldId="262"/>
            <ac:spMk id="32" creationId="{8188A451-EB8D-DC4C-4D99-72D89D525A17}"/>
          </ac:spMkLst>
        </pc:spChg>
        <pc:spChg chg="mod">
          <ac:chgData name="Imogen Sackett" userId="983d8044-f657-429e-ae38-3185fb507e2d" providerId="ADAL" clId="{390E7D9D-6D86-489C-911A-D43EDE6318D4}" dt="2025-04-04T08:48:48.043" v="175"/>
          <ac:spMkLst>
            <pc:docMk/>
            <pc:sldMk cId="2165974755" sldId="262"/>
            <ac:spMk id="107" creationId="{7DA0327E-329D-2E21-584A-751F799C938A}"/>
          </ac:spMkLst>
        </pc:spChg>
        <pc:picChg chg="del">
          <ac:chgData name="Imogen Sackett" userId="983d8044-f657-429e-ae38-3185fb507e2d" providerId="ADAL" clId="{390E7D9D-6D86-489C-911A-D43EDE6318D4}" dt="2025-04-04T08:45:45.679" v="147" actId="478"/>
          <ac:picMkLst>
            <pc:docMk/>
            <pc:sldMk cId="2165974755" sldId="262"/>
            <ac:picMk id="4" creationId="{31F2C64F-E545-F531-962A-16BE3B17836D}"/>
          </ac:picMkLst>
        </pc:picChg>
        <pc:picChg chg="del">
          <ac:chgData name="Imogen Sackett" userId="983d8044-f657-429e-ae38-3185fb507e2d" providerId="ADAL" clId="{390E7D9D-6D86-489C-911A-D43EDE6318D4}" dt="2025-04-04T08:44:10.901" v="130" actId="478"/>
          <ac:picMkLst>
            <pc:docMk/>
            <pc:sldMk cId="2165974755" sldId="262"/>
            <ac:picMk id="5" creationId="{06065466-FA24-4A8D-F3EB-D8A6BFC8A83B}"/>
          </ac:picMkLst>
        </pc:picChg>
        <pc:picChg chg="add mod">
          <ac:chgData name="Imogen Sackett" userId="983d8044-f657-429e-ae38-3185fb507e2d" providerId="ADAL" clId="{390E7D9D-6D86-489C-911A-D43EDE6318D4}" dt="2025-04-04T08:44:19.053" v="131"/>
          <ac:picMkLst>
            <pc:docMk/>
            <pc:sldMk cId="2165974755" sldId="262"/>
            <ac:picMk id="6" creationId="{9543F6DC-53A0-DDA7-8E6A-277FCC745B3F}"/>
          </ac:picMkLst>
        </pc:picChg>
        <pc:picChg chg="add mod">
          <ac:chgData name="Imogen Sackett" userId="983d8044-f657-429e-ae38-3185fb507e2d" providerId="ADAL" clId="{390E7D9D-6D86-489C-911A-D43EDE6318D4}" dt="2025-04-04T08:44:19.053" v="131"/>
          <ac:picMkLst>
            <pc:docMk/>
            <pc:sldMk cId="2165974755" sldId="262"/>
            <ac:picMk id="7" creationId="{D3355597-D0F0-63FC-9CE1-640F6B93E124}"/>
          </ac:picMkLst>
        </pc:picChg>
        <pc:picChg chg="add del mod">
          <ac:chgData name="Imogen Sackett" userId="983d8044-f657-429e-ae38-3185fb507e2d" providerId="ADAL" clId="{390E7D9D-6D86-489C-911A-D43EDE6318D4}" dt="2025-04-04T08:50:13.083" v="187" actId="478"/>
          <ac:picMkLst>
            <pc:docMk/>
            <pc:sldMk cId="2165974755" sldId="262"/>
            <ac:picMk id="11" creationId="{E1FA5284-3A17-EB24-CD54-7C3ED534D497}"/>
          </ac:picMkLst>
        </pc:picChg>
        <pc:picChg chg="add mod">
          <ac:chgData name="Imogen Sackett" userId="983d8044-f657-429e-ae38-3185fb507e2d" providerId="ADAL" clId="{390E7D9D-6D86-489C-911A-D43EDE6318D4}" dt="2025-04-04T08:50:29.074" v="190" actId="1076"/>
          <ac:picMkLst>
            <pc:docMk/>
            <pc:sldMk cId="2165974755" sldId="262"/>
            <ac:picMk id="13" creationId="{000B6CD1-FB9C-5D68-80D9-97BDFF3963CB}"/>
          </ac:picMkLst>
        </pc:picChg>
        <pc:picChg chg="mod">
          <ac:chgData name="Imogen Sackett" userId="983d8044-f657-429e-ae38-3185fb507e2d" providerId="ADAL" clId="{390E7D9D-6D86-489C-911A-D43EDE6318D4}" dt="2025-04-04T08:50:34.214" v="191" actId="1076"/>
          <ac:picMkLst>
            <pc:docMk/>
            <pc:sldMk cId="2165974755" sldId="262"/>
            <ac:picMk id="30" creationId="{B7DC4521-61B0-2E20-CB05-CAB463BE763F}"/>
          </ac:picMkLst>
        </pc:picChg>
        <pc:picChg chg="del">
          <ac:chgData name="Imogen Sackett" userId="983d8044-f657-429e-ae38-3185fb507e2d" providerId="ADAL" clId="{390E7D9D-6D86-489C-911A-D43EDE6318D4}" dt="2025-04-04T08:44:10.901" v="130" actId="478"/>
          <ac:picMkLst>
            <pc:docMk/>
            <pc:sldMk cId="2165974755" sldId="262"/>
            <ac:picMk id="34" creationId="{EA1E4F52-E954-C416-B0BF-4DF75B10C36D}"/>
          </ac:picMkLst>
        </pc:picChg>
      </pc:sldChg>
      <pc:sldChg chg="modSp add mod">
        <pc:chgData name="Imogen Sackett" userId="983d8044-f657-429e-ae38-3185fb507e2d" providerId="ADAL" clId="{390E7D9D-6D86-489C-911A-D43EDE6318D4}" dt="2025-04-04T08:42:45.916" v="121" actId="6549"/>
        <pc:sldMkLst>
          <pc:docMk/>
          <pc:sldMk cId="1014371539" sldId="263"/>
        </pc:sldMkLst>
        <pc:graphicFrameChg chg="modGraphic">
          <ac:chgData name="Imogen Sackett" userId="983d8044-f657-429e-ae38-3185fb507e2d" providerId="ADAL" clId="{390E7D9D-6D86-489C-911A-D43EDE6318D4}" dt="2025-04-04T08:42:45.916" v="121" actId="6549"/>
          <ac:graphicFrameMkLst>
            <pc:docMk/>
            <pc:sldMk cId="1014371539" sldId="263"/>
            <ac:graphicFrameMk id="3" creationId="{0766A744-5D13-4ECC-D85C-9FE77F41CE71}"/>
          </ac:graphicFrameMkLst>
        </pc:graphicFrameChg>
        <pc:graphicFrameChg chg="modGraphic">
          <ac:chgData name="Imogen Sackett" userId="983d8044-f657-429e-ae38-3185fb507e2d" providerId="ADAL" clId="{390E7D9D-6D86-489C-911A-D43EDE6318D4}" dt="2025-04-04T08:42:42.730" v="120" actId="6549"/>
          <ac:graphicFrameMkLst>
            <pc:docMk/>
            <pc:sldMk cId="1014371539" sldId="263"/>
            <ac:graphicFrameMk id="19" creationId="{22AB21AF-B72E-2DDD-178C-21147AF238BF}"/>
          </ac:graphicFrameMkLst>
        </pc:graphicFrameChg>
      </pc:sldChg>
    </pc:docChg>
  </pc:docChgLst>
  <pc:docChgLst>
    <pc:chgData name="Sophie Lounds" userId="c2ea565a-070b-4194-a25c-481a606e16c4" providerId="ADAL" clId="{6FC82DFB-D5CE-4A80-9640-526FDC2AC97D}"/>
    <pc:docChg chg="undo custSel addSld delSld modSld">
      <pc:chgData name="Sophie Lounds" userId="c2ea565a-070b-4194-a25c-481a606e16c4" providerId="ADAL" clId="{6FC82DFB-D5CE-4A80-9640-526FDC2AC97D}" dt="2024-12-16T13:11:22.575" v="190" actId="478"/>
      <pc:docMkLst>
        <pc:docMk/>
      </pc:docMkLst>
      <pc:sldChg chg="del">
        <pc:chgData name="Sophie Lounds" userId="c2ea565a-070b-4194-a25c-481a606e16c4" providerId="ADAL" clId="{6FC82DFB-D5CE-4A80-9640-526FDC2AC97D}" dt="2024-12-16T13:03:58.170" v="0" actId="47"/>
        <pc:sldMkLst>
          <pc:docMk/>
          <pc:sldMk cId="0" sldId="256"/>
        </pc:sldMkLst>
      </pc:sldChg>
      <pc:sldChg chg="del">
        <pc:chgData name="Sophie Lounds" userId="c2ea565a-070b-4194-a25c-481a606e16c4" providerId="ADAL" clId="{6FC82DFB-D5CE-4A80-9640-526FDC2AC97D}" dt="2024-12-16T13:03:58.908" v="1" actId="47"/>
        <pc:sldMkLst>
          <pc:docMk/>
          <pc:sldMk cId="0" sldId="257"/>
        </pc:sldMkLst>
      </pc:sldChg>
      <pc:sldChg chg="addSp delSp modSp mod">
        <pc:chgData name="Sophie Lounds" userId="c2ea565a-070b-4194-a25c-481a606e16c4" providerId="ADAL" clId="{6FC82DFB-D5CE-4A80-9640-526FDC2AC97D}" dt="2024-12-16T13:11:22.575" v="190" actId="478"/>
        <pc:sldMkLst>
          <pc:docMk/>
          <pc:sldMk cId="0" sldId="258"/>
        </pc:sldMkLst>
      </pc:sldChg>
      <pc:sldChg chg="del">
        <pc:chgData name="Sophie Lounds" userId="c2ea565a-070b-4194-a25c-481a606e16c4" providerId="ADAL" clId="{6FC82DFB-D5CE-4A80-9640-526FDC2AC97D}" dt="2024-12-16T13:04:01.813" v="2" actId="47"/>
        <pc:sldMkLst>
          <pc:docMk/>
          <pc:sldMk cId="0" sldId="259"/>
        </pc:sldMkLst>
      </pc:sldChg>
      <pc:sldChg chg="add del">
        <pc:chgData name="Sophie Lounds" userId="c2ea565a-070b-4194-a25c-481a606e16c4" providerId="ADAL" clId="{6FC82DFB-D5CE-4A80-9640-526FDC2AC97D}" dt="2024-12-16T13:04:15.063" v="5" actId="47"/>
        <pc:sldMkLst>
          <pc:docMk/>
          <pc:sldMk cId="0" sldId="260"/>
        </pc:sldMkLst>
      </pc:sldChg>
      <pc:sldChg chg="del">
        <pc:chgData name="Sophie Lounds" userId="c2ea565a-070b-4194-a25c-481a606e16c4" providerId="ADAL" clId="{6FC82DFB-D5CE-4A80-9640-526FDC2AC97D}" dt="2024-12-16T13:04:16.426" v="6" actId="47"/>
        <pc:sldMkLst>
          <pc:docMk/>
          <pc:sldMk cId="0" sldId="261"/>
        </pc:sldMkLst>
      </pc:sldChg>
      <pc:sldMasterChg chg="delSldLayout">
        <pc:chgData name="Sophie Lounds" userId="c2ea565a-070b-4194-a25c-481a606e16c4" providerId="ADAL" clId="{6FC82DFB-D5CE-4A80-9640-526FDC2AC97D}" dt="2024-12-16T13:03:58.908" v="1" actId="47"/>
        <pc:sldMasterMkLst>
          <pc:docMk/>
          <pc:sldMasterMk cId="0" sldId="2147483659"/>
        </pc:sldMasterMkLst>
        <pc:sldLayoutChg chg="del">
          <pc:chgData name="Sophie Lounds" userId="c2ea565a-070b-4194-a25c-481a606e16c4" providerId="ADAL" clId="{6FC82DFB-D5CE-4A80-9640-526FDC2AC97D}" dt="2024-12-16T13:03:58.170" v="0" actId="47"/>
          <pc:sldLayoutMkLst>
            <pc:docMk/>
            <pc:sldMasterMk cId="0" sldId="2147483659"/>
            <pc:sldLayoutMk cId="0" sldId="2147483648"/>
          </pc:sldLayoutMkLst>
        </pc:sldLayoutChg>
        <pc:sldLayoutChg chg="del">
          <pc:chgData name="Sophie Lounds" userId="c2ea565a-070b-4194-a25c-481a606e16c4" providerId="ADAL" clId="{6FC82DFB-D5CE-4A80-9640-526FDC2AC97D}" dt="2024-12-16T13:03:58.908" v="1" actId="47"/>
          <pc:sldLayoutMkLst>
            <pc:docMk/>
            <pc:sldMasterMk cId="0" sldId="2147483659"/>
            <pc:sldLayoutMk cId="0" sldId="2147483649"/>
          </pc:sldLayoutMkLst>
        </pc:sldLayoutChg>
      </pc:sldMasterChg>
    </pc:docChg>
  </pc:docChgLst>
  <pc:docChgLst>
    <pc:chgData name="Sophie Lounds" userId="c2ea565a-070b-4194-a25c-481a606e16c4" providerId="ADAL" clId="{16D6D113-BA0F-4BE7-9A1D-0F80F54647F8}"/>
    <pc:docChg chg="custSel modSld">
      <pc:chgData name="Sophie Lounds" userId="c2ea565a-070b-4194-a25c-481a606e16c4" providerId="ADAL" clId="{16D6D113-BA0F-4BE7-9A1D-0F80F54647F8}" dt="2024-12-16T13:36:11.353" v="34" actId="1076"/>
      <pc:docMkLst>
        <pc:docMk/>
      </pc:docMkLst>
      <pc:sldChg chg="addSp delSp modSp mod">
        <pc:chgData name="Sophie Lounds" userId="c2ea565a-070b-4194-a25c-481a606e16c4" providerId="ADAL" clId="{16D6D113-BA0F-4BE7-9A1D-0F80F54647F8}" dt="2024-12-16T13:36:11.353" v="34" actId="1076"/>
        <pc:sldMkLst>
          <pc:docMk/>
          <pc:sldMk cId="0" sldId="258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2360613" y="1143000"/>
            <a:ext cx="2136775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2" name="Google Shape;102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2360613" y="1143000"/>
            <a:ext cx="2136775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0">
          <a:extLst>
            <a:ext uri="{FF2B5EF4-FFF2-40B4-BE49-F238E27FC236}">
              <a16:creationId xmlns:a16="http://schemas.microsoft.com/office/drawing/2014/main" id="{578B7C7E-2474-41EB-C309-4060614B593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3:notes">
            <a:extLst>
              <a:ext uri="{FF2B5EF4-FFF2-40B4-BE49-F238E27FC236}">
                <a16:creationId xmlns:a16="http://schemas.microsoft.com/office/drawing/2014/main" id="{7216EB72-09A1-8979-3208-E84398FB7208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2" name="Google Shape;102;p3:notes">
            <a:extLst>
              <a:ext uri="{FF2B5EF4-FFF2-40B4-BE49-F238E27FC236}">
                <a16:creationId xmlns:a16="http://schemas.microsoft.com/office/drawing/2014/main" id="{5BDB0F65-B9BD-846F-6DF0-9E6607DD1FCF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2360613" y="1143000"/>
            <a:ext cx="2136775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42516278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0">
          <a:extLst>
            <a:ext uri="{FF2B5EF4-FFF2-40B4-BE49-F238E27FC236}">
              <a16:creationId xmlns:a16="http://schemas.microsoft.com/office/drawing/2014/main" id="{20E5EB14-DF63-F4A3-3C51-BF4AF8CA1CC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3:notes">
            <a:extLst>
              <a:ext uri="{FF2B5EF4-FFF2-40B4-BE49-F238E27FC236}">
                <a16:creationId xmlns:a16="http://schemas.microsoft.com/office/drawing/2014/main" id="{64159D42-1C55-EF42-F9D2-054DCB607A73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2" name="Google Shape;102;p3:notes">
            <a:extLst>
              <a:ext uri="{FF2B5EF4-FFF2-40B4-BE49-F238E27FC236}">
                <a16:creationId xmlns:a16="http://schemas.microsoft.com/office/drawing/2014/main" id="{FC4ACA1D-E42E-4302-E937-CF7E1BEFFEA3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2360613" y="1143000"/>
            <a:ext cx="2136775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86176759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0">
          <a:extLst>
            <a:ext uri="{FF2B5EF4-FFF2-40B4-BE49-F238E27FC236}">
              <a16:creationId xmlns:a16="http://schemas.microsoft.com/office/drawing/2014/main" id="{1AA331B6-19D4-0DCE-0639-B9C3B2A12B5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3:notes">
            <a:extLst>
              <a:ext uri="{FF2B5EF4-FFF2-40B4-BE49-F238E27FC236}">
                <a16:creationId xmlns:a16="http://schemas.microsoft.com/office/drawing/2014/main" id="{5BEC7324-271C-2C23-4D3B-05C4D62BC674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2" name="Google Shape;102;p3:notes">
            <a:extLst>
              <a:ext uri="{FF2B5EF4-FFF2-40B4-BE49-F238E27FC236}">
                <a16:creationId xmlns:a16="http://schemas.microsoft.com/office/drawing/2014/main" id="{5167C0BE-0C7E-1913-3EBB-842D0F9A4D18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2360613" y="1143000"/>
            <a:ext cx="2136775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35275146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0">
          <a:extLst>
            <a:ext uri="{FF2B5EF4-FFF2-40B4-BE49-F238E27FC236}">
              <a16:creationId xmlns:a16="http://schemas.microsoft.com/office/drawing/2014/main" id="{3303DBBD-8364-5DC4-F1A3-1119CFA002E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3:notes">
            <a:extLst>
              <a:ext uri="{FF2B5EF4-FFF2-40B4-BE49-F238E27FC236}">
                <a16:creationId xmlns:a16="http://schemas.microsoft.com/office/drawing/2014/main" id="{3839BB3D-E2CB-225E-C8AA-17B29C59BB66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2" name="Google Shape;102;p3:notes">
            <a:extLst>
              <a:ext uri="{FF2B5EF4-FFF2-40B4-BE49-F238E27FC236}">
                <a16:creationId xmlns:a16="http://schemas.microsoft.com/office/drawing/2014/main" id="{309CEEFD-2DA2-7388-250F-8D634A966D32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2360613" y="1143000"/>
            <a:ext cx="2136775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2491849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4"/>
          <p:cNvSpPr txBox="1">
            <a:spLocks noGrp="1"/>
          </p:cNvSpPr>
          <p:nvPr>
            <p:ph type="dt" idx="10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4"/>
          <p:cNvSpPr txBox="1">
            <a:spLocks noGrp="1"/>
          </p:cNvSpPr>
          <p:nvPr>
            <p:ph type="ftr" idx="11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0" name="Google Shape;30;p4"/>
          <p:cNvSpPr txBox="1">
            <a:spLocks noGrp="1"/>
          </p:cNvSpPr>
          <p:nvPr>
            <p:ph type="sldNum" idx="12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5"/>
          <p:cNvSpPr txBox="1"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Calibri"/>
              <a:buNone/>
              <a:defRPr sz="45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3" name="Google Shape;33;p5"/>
          <p:cNvSpPr txBox="1"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>
                <a:solidFill>
                  <a:schemeClr val="dk1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500"/>
              <a:buNone/>
              <a:defRPr sz="15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350"/>
              <a:buNone/>
              <a:defRPr sz="135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34" name="Google Shape;34;p5"/>
          <p:cNvSpPr txBox="1">
            <a:spLocks noGrp="1"/>
          </p:cNvSpPr>
          <p:nvPr>
            <p:ph type="dt" idx="10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5"/>
          <p:cNvSpPr txBox="1">
            <a:spLocks noGrp="1"/>
          </p:cNvSpPr>
          <p:nvPr>
            <p:ph type="ftr" idx="11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6" name="Google Shape;36;p5"/>
          <p:cNvSpPr txBox="1">
            <a:spLocks noGrp="1"/>
          </p:cNvSpPr>
          <p:nvPr>
            <p:ph type="sldNum" idx="12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6"/>
          <p:cNvSpPr txBox="1"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6"/>
          <p:cNvSpPr txBox="1">
            <a:spLocks noGrp="1"/>
          </p:cNvSpPr>
          <p:nvPr>
            <p:ph type="body" idx="1"/>
          </p:nvPr>
        </p:nvSpPr>
        <p:spPr>
          <a:xfrm>
            <a:off x="471488" y="2637014"/>
            <a:ext cx="2914650" cy="62852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0" name="Google Shape;40;p6"/>
          <p:cNvSpPr txBox="1">
            <a:spLocks noGrp="1"/>
          </p:cNvSpPr>
          <p:nvPr>
            <p:ph type="body" idx="2"/>
          </p:nvPr>
        </p:nvSpPr>
        <p:spPr>
          <a:xfrm>
            <a:off x="3471863" y="2637014"/>
            <a:ext cx="2914650" cy="62852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1" name="Google Shape;41;p6"/>
          <p:cNvSpPr txBox="1">
            <a:spLocks noGrp="1"/>
          </p:cNvSpPr>
          <p:nvPr>
            <p:ph type="dt" idx="10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6"/>
          <p:cNvSpPr txBox="1">
            <a:spLocks noGrp="1"/>
          </p:cNvSpPr>
          <p:nvPr>
            <p:ph type="ftr" idx="11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3" name="Google Shape;43;p6"/>
          <p:cNvSpPr txBox="1">
            <a:spLocks noGrp="1"/>
          </p:cNvSpPr>
          <p:nvPr>
            <p:ph type="sldNum" idx="12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7"/>
          <p:cNvSpPr txBox="1"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6" name="Google Shape;46;p7"/>
          <p:cNvSpPr txBox="1"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1pPr>
            <a:lvl2pPr marL="914400" lvl="1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 b="1"/>
            </a:lvl2pPr>
            <a:lvl3pPr marL="1371600" lvl="2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 sz="1350" b="1"/>
            </a:lvl3pPr>
            <a:lvl4pPr marL="1828800" lvl="3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4pPr>
            <a:lvl5pPr marL="2286000" lvl="4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5pPr>
            <a:lvl6pPr marL="2743200" lvl="5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6pPr>
            <a:lvl7pPr marL="3200400" lvl="6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7pPr>
            <a:lvl8pPr marL="3657600" lvl="7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8pPr>
            <a:lvl9pPr marL="4114800" lvl="8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9pPr>
          </a:lstStyle>
          <a:p>
            <a:endParaRPr/>
          </a:p>
        </p:txBody>
      </p:sp>
      <p:sp>
        <p:nvSpPr>
          <p:cNvPr id="47" name="Google Shape;47;p7"/>
          <p:cNvSpPr txBox="1">
            <a:spLocks noGrp="1"/>
          </p:cNvSpPr>
          <p:nvPr>
            <p:ph type="body" idx="2"/>
          </p:nvPr>
        </p:nvSpPr>
        <p:spPr>
          <a:xfrm>
            <a:off x="472381" y="3618442"/>
            <a:ext cx="2901255" cy="53221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8" name="Google Shape;48;p7"/>
          <p:cNvSpPr txBox="1">
            <a:spLocks noGrp="1"/>
          </p:cNvSpPr>
          <p:nvPr>
            <p:ph type="body" idx="3"/>
          </p:nvPr>
        </p:nvSpPr>
        <p:spPr>
          <a:xfrm>
            <a:off x="3471863" y="2428347"/>
            <a:ext cx="2915543" cy="11900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1pPr>
            <a:lvl2pPr marL="914400" lvl="1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 b="1"/>
            </a:lvl2pPr>
            <a:lvl3pPr marL="1371600" lvl="2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 sz="1350" b="1"/>
            </a:lvl3pPr>
            <a:lvl4pPr marL="1828800" lvl="3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4pPr>
            <a:lvl5pPr marL="2286000" lvl="4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5pPr>
            <a:lvl6pPr marL="2743200" lvl="5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6pPr>
            <a:lvl7pPr marL="3200400" lvl="6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7pPr>
            <a:lvl8pPr marL="3657600" lvl="7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8pPr>
            <a:lvl9pPr marL="4114800" lvl="8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9pPr>
          </a:lstStyle>
          <a:p>
            <a:endParaRPr/>
          </a:p>
        </p:txBody>
      </p:sp>
      <p:sp>
        <p:nvSpPr>
          <p:cNvPr id="49" name="Google Shape;49;p7"/>
          <p:cNvSpPr txBox="1">
            <a:spLocks noGrp="1"/>
          </p:cNvSpPr>
          <p:nvPr>
            <p:ph type="body" idx="4"/>
          </p:nvPr>
        </p:nvSpPr>
        <p:spPr>
          <a:xfrm>
            <a:off x="3471863" y="3618442"/>
            <a:ext cx="2915543" cy="53221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0" name="Google Shape;50;p7"/>
          <p:cNvSpPr txBox="1">
            <a:spLocks noGrp="1"/>
          </p:cNvSpPr>
          <p:nvPr>
            <p:ph type="dt" idx="10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1" name="Google Shape;51;p7"/>
          <p:cNvSpPr txBox="1">
            <a:spLocks noGrp="1"/>
          </p:cNvSpPr>
          <p:nvPr>
            <p:ph type="ftr" idx="11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7"/>
          <p:cNvSpPr txBox="1">
            <a:spLocks noGrp="1"/>
          </p:cNvSpPr>
          <p:nvPr>
            <p:ph type="sldNum" idx="12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8"/>
          <p:cNvSpPr txBox="1"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5" name="Google Shape;55;p8"/>
          <p:cNvSpPr txBox="1">
            <a:spLocks noGrp="1"/>
          </p:cNvSpPr>
          <p:nvPr>
            <p:ph type="dt" idx="10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8"/>
          <p:cNvSpPr txBox="1">
            <a:spLocks noGrp="1"/>
          </p:cNvSpPr>
          <p:nvPr>
            <p:ph type="ftr" idx="11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7" name="Google Shape;57;p8"/>
          <p:cNvSpPr txBox="1">
            <a:spLocks noGrp="1"/>
          </p:cNvSpPr>
          <p:nvPr>
            <p:ph type="sldNum" idx="12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9"/>
          <p:cNvSpPr txBox="1"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9"/>
          <p:cNvSpPr txBox="1">
            <a:spLocks noGrp="1"/>
          </p:cNvSpPr>
          <p:nvPr>
            <p:ph type="body" idx="1"/>
          </p:nvPr>
        </p:nvSpPr>
        <p:spPr>
          <a:xfrm>
            <a:off x="2915543" y="1426283"/>
            <a:ext cx="3471863" cy="70396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810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marL="914400" lvl="1" indent="-3619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2100"/>
              <a:buChar char="•"/>
              <a:defRPr sz="2100"/>
            </a:lvl2pPr>
            <a:lvl3pPr marL="1371600" lvl="2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marL="1828800" lvl="3" indent="-3238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4pPr>
            <a:lvl5pPr marL="2286000" lvl="4" indent="-3238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5pPr>
            <a:lvl6pPr marL="2743200" lvl="5" indent="-3238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6pPr>
            <a:lvl7pPr marL="3200400" lvl="6" indent="-3238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7pPr>
            <a:lvl8pPr marL="3657600" lvl="7" indent="-3238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8pPr>
            <a:lvl9pPr marL="4114800" lvl="8" indent="-3238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9pPr>
          </a:lstStyle>
          <a:p>
            <a:endParaRPr/>
          </a:p>
        </p:txBody>
      </p:sp>
      <p:sp>
        <p:nvSpPr>
          <p:cNvPr id="61" name="Google Shape;61;p9"/>
          <p:cNvSpPr txBox="1">
            <a:spLocks noGrp="1"/>
          </p:cNvSpPr>
          <p:nvPr>
            <p:ph type="body" idx="2"/>
          </p:nvPr>
        </p:nvSpPr>
        <p:spPr>
          <a:xfrm>
            <a:off x="472381" y="2971800"/>
            <a:ext cx="2211884" cy="55056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1pPr>
            <a:lvl2pPr marL="914400" lvl="1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050"/>
              <a:buNone/>
              <a:defRPr sz="1050"/>
            </a:lvl2pPr>
            <a:lvl3pPr marL="1371600" lvl="2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3pPr>
            <a:lvl4pPr marL="1828800" lvl="3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4pPr>
            <a:lvl5pPr marL="2286000" lvl="4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5pPr>
            <a:lvl6pPr marL="2743200" lvl="5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6pPr>
            <a:lvl7pPr marL="3200400" lvl="6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7pPr>
            <a:lvl8pPr marL="3657600" lvl="7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8pPr>
            <a:lvl9pPr marL="4114800" lvl="8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9pPr>
          </a:lstStyle>
          <a:p>
            <a:endParaRPr/>
          </a:p>
        </p:txBody>
      </p:sp>
      <p:sp>
        <p:nvSpPr>
          <p:cNvPr id="62" name="Google Shape;62;p9"/>
          <p:cNvSpPr txBox="1">
            <a:spLocks noGrp="1"/>
          </p:cNvSpPr>
          <p:nvPr>
            <p:ph type="dt" idx="10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9"/>
          <p:cNvSpPr txBox="1">
            <a:spLocks noGrp="1"/>
          </p:cNvSpPr>
          <p:nvPr>
            <p:ph type="ftr" idx="11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4" name="Google Shape;64;p9"/>
          <p:cNvSpPr txBox="1">
            <a:spLocks noGrp="1"/>
          </p:cNvSpPr>
          <p:nvPr>
            <p:ph type="sldNum" idx="12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0"/>
          <p:cNvSpPr txBox="1"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10"/>
          <p:cNvSpPr>
            <a:spLocks noGrp="1"/>
          </p:cNvSpPr>
          <p:nvPr>
            <p:ph type="pic" idx="2"/>
          </p:nvPr>
        </p:nvSpPr>
        <p:spPr>
          <a:xfrm>
            <a:off x="2915543" y="1426283"/>
            <a:ext cx="3471863" cy="7039681"/>
          </a:xfrm>
          <a:prstGeom prst="rect">
            <a:avLst/>
          </a:prstGeom>
          <a:noFill/>
          <a:ln>
            <a:noFill/>
          </a:ln>
        </p:spPr>
      </p:sp>
      <p:sp>
        <p:nvSpPr>
          <p:cNvPr id="68" name="Google Shape;68;p10"/>
          <p:cNvSpPr txBox="1">
            <a:spLocks noGrp="1"/>
          </p:cNvSpPr>
          <p:nvPr>
            <p:ph type="body" idx="1"/>
          </p:nvPr>
        </p:nvSpPr>
        <p:spPr>
          <a:xfrm>
            <a:off x="472381" y="2971800"/>
            <a:ext cx="2211884" cy="55056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1pPr>
            <a:lvl2pPr marL="914400" lvl="1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050"/>
              <a:buNone/>
              <a:defRPr sz="1050"/>
            </a:lvl2pPr>
            <a:lvl3pPr marL="1371600" lvl="2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3pPr>
            <a:lvl4pPr marL="1828800" lvl="3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4pPr>
            <a:lvl5pPr marL="2286000" lvl="4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5pPr>
            <a:lvl6pPr marL="2743200" lvl="5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6pPr>
            <a:lvl7pPr marL="3200400" lvl="6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7pPr>
            <a:lvl8pPr marL="3657600" lvl="7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8pPr>
            <a:lvl9pPr marL="4114800" lvl="8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9pPr>
          </a:lstStyle>
          <a:p>
            <a:endParaRPr/>
          </a:p>
        </p:txBody>
      </p:sp>
      <p:sp>
        <p:nvSpPr>
          <p:cNvPr id="69" name="Google Shape;69;p10"/>
          <p:cNvSpPr txBox="1">
            <a:spLocks noGrp="1"/>
          </p:cNvSpPr>
          <p:nvPr>
            <p:ph type="dt" idx="10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10"/>
          <p:cNvSpPr txBox="1">
            <a:spLocks noGrp="1"/>
          </p:cNvSpPr>
          <p:nvPr>
            <p:ph type="ftr" idx="11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1" name="Google Shape;71;p10"/>
          <p:cNvSpPr txBox="1">
            <a:spLocks noGrp="1"/>
          </p:cNvSpPr>
          <p:nvPr>
            <p:ph type="sldNum" idx="12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1"/>
          <p:cNvSpPr txBox="1"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4" name="Google Shape;74;p11"/>
          <p:cNvSpPr txBox="1">
            <a:spLocks noGrp="1"/>
          </p:cNvSpPr>
          <p:nvPr>
            <p:ph type="body" idx="1"/>
          </p:nvPr>
        </p:nvSpPr>
        <p:spPr>
          <a:xfrm rot="5400000">
            <a:off x="286367" y="2822135"/>
            <a:ext cx="6285266" cy="5915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5" name="Google Shape;75;p11"/>
          <p:cNvSpPr txBox="1">
            <a:spLocks noGrp="1"/>
          </p:cNvSpPr>
          <p:nvPr>
            <p:ph type="dt" idx="10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11"/>
          <p:cNvSpPr txBox="1">
            <a:spLocks noGrp="1"/>
          </p:cNvSpPr>
          <p:nvPr>
            <p:ph type="ftr" idx="11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7" name="Google Shape;77;p11"/>
          <p:cNvSpPr txBox="1">
            <a:spLocks noGrp="1"/>
          </p:cNvSpPr>
          <p:nvPr>
            <p:ph type="sldNum" idx="12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2"/>
          <p:cNvSpPr txBox="1">
            <a:spLocks noGrp="1"/>
          </p:cNvSpPr>
          <p:nvPr>
            <p:ph type="title"/>
          </p:nvPr>
        </p:nvSpPr>
        <p:spPr>
          <a:xfrm rot="5400000">
            <a:off x="1449696" y="3985464"/>
            <a:ext cx="8394877" cy="14787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0" name="Google Shape;80;p12"/>
          <p:cNvSpPr txBox="1">
            <a:spLocks noGrp="1"/>
          </p:cNvSpPr>
          <p:nvPr>
            <p:ph type="body" idx="1"/>
          </p:nvPr>
        </p:nvSpPr>
        <p:spPr>
          <a:xfrm rot="5400000">
            <a:off x="-1550679" y="2549570"/>
            <a:ext cx="8394877" cy="43505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1" name="Google Shape;81;p12"/>
          <p:cNvSpPr txBox="1">
            <a:spLocks noGrp="1"/>
          </p:cNvSpPr>
          <p:nvPr>
            <p:ph type="dt" idx="10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2" name="Google Shape;82;p12"/>
          <p:cNvSpPr txBox="1">
            <a:spLocks noGrp="1"/>
          </p:cNvSpPr>
          <p:nvPr>
            <p:ph type="ftr" idx="11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3" name="Google Shape;83;p12"/>
          <p:cNvSpPr txBox="1">
            <a:spLocks noGrp="1"/>
          </p:cNvSpPr>
          <p:nvPr>
            <p:ph type="sldNum" idx="12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 txBox="1"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sz="3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1" name="Google Shape;11;p1"/>
          <p:cNvSpPr txBox="1"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361950" algn="l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42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2385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Google Shape;12;p1"/>
          <p:cNvSpPr txBox="1">
            <a:spLocks noGrp="1"/>
          </p:cNvSpPr>
          <p:nvPr>
            <p:ph type="dt" idx="10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" name="Google Shape;13;p1"/>
          <p:cNvSpPr txBox="1">
            <a:spLocks noGrp="1"/>
          </p:cNvSpPr>
          <p:nvPr>
            <p:ph type="ftr" idx="11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" name="Google Shape;14;p1"/>
          <p:cNvSpPr txBox="1">
            <a:spLocks noGrp="1"/>
          </p:cNvSpPr>
          <p:nvPr>
            <p:ph type="sldNum" idx="12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image" Target="../media/image1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image" Target="../media/image1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4" name="Google Shape;104;p15"/>
          <p:cNvGraphicFramePr/>
          <p:nvPr/>
        </p:nvGraphicFramePr>
        <p:xfrm>
          <a:off x="0" y="0"/>
          <a:ext cx="6858000" cy="9906000"/>
        </p:xfrm>
        <a:graphic>
          <a:graphicData uri="http://schemas.openxmlformats.org/drawingml/2006/table">
            <a:tbl>
              <a:tblPr firstRow="1" bandRow="1">
                <a:noFill/>
                <a:tableStyleId>{A064C215-56C5-4E3F-895A-C3BC3CED7181}</a:tableStyleId>
              </a:tblPr>
              <a:tblGrid>
                <a:gridCol w="6858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95300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350" dirty="0"/>
                    </a:p>
                  </a:txBody>
                  <a:tcPr marL="91450" marR="91450" marT="45725" marB="45725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1"/>
                      </a:solidFill>
                      <a:prstDash val="dot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95300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350" dirty="0"/>
                    </a:p>
                  </a:txBody>
                  <a:tcPr marL="91450" marR="91450" marT="45725" marB="45725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1"/>
                      </a:solidFill>
                      <a:prstDash val="dot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pic>
        <p:nvPicPr>
          <p:cNvPr id="106" name="Google Shape;106;p1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282441" y="4483897"/>
            <a:ext cx="2575559" cy="436830"/>
          </a:xfrm>
          <a:prstGeom prst="rect">
            <a:avLst/>
          </a:prstGeom>
          <a:noFill/>
          <a:ln>
            <a:noFill/>
          </a:ln>
        </p:spPr>
      </p:pic>
      <p:sp>
        <p:nvSpPr>
          <p:cNvPr id="107" name="Google Shape;107;p15"/>
          <p:cNvSpPr/>
          <p:nvPr/>
        </p:nvSpPr>
        <p:spPr>
          <a:xfrm>
            <a:off x="418185" y="332458"/>
            <a:ext cx="6021626" cy="469662"/>
          </a:xfrm>
          <a:prstGeom prst="roundRect">
            <a:avLst>
              <a:gd name="adj" fmla="val 16667"/>
            </a:avLst>
          </a:prstGeom>
          <a:solidFill>
            <a:srgbClr val="F9DC4B"/>
          </a:solidFill>
          <a:ln w="28575" cap="flat" cmpd="sng">
            <a:solidFill>
              <a:srgbClr val="2C2B64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GB" sz="2000" b="1" i="0" u="none" strike="noStrike" cap="none" dirty="0">
                <a:solidFill>
                  <a:srgbClr val="2F2967"/>
                </a:solidFill>
                <a:latin typeface="Arial"/>
                <a:ea typeface="Arial"/>
                <a:cs typeface="Arial"/>
                <a:sym typeface="Arial"/>
              </a:rPr>
              <a:t>Transport Vocabulary</a:t>
            </a:r>
            <a:endParaRPr sz="1800" b="0" i="0" u="none" strike="noStrike" cap="none" dirty="0">
              <a:solidFill>
                <a:srgbClr val="2F2967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F0564841-E691-62EC-2061-59A85A689E9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68468890"/>
              </p:ext>
            </p:extLst>
          </p:nvPr>
        </p:nvGraphicFramePr>
        <p:xfrm>
          <a:off x="430304" y="1001430"/>
          <a:ext cx="5997388" cy="3439190"/>
        </p:xfrm>
        <a:graphic>
          <a:graphicData uri="http://schemas.openxmlformats.org/drawingml/2006/table">
            <a:tbl>
              <a:tblPr firstRow="1" bandRow="1">
                <a:tableStyleId>{A064C215-56C5-4E3F-895A-C3BC3CED7181}</a:tableStyleId>
              </a:tblPr>
              <a:tblGrid>
                <a:gridCol w="2998694">
                  <a:extLst>
                    <a:ext uri="{9D8B030D-6E8A-4147-A177-3AD203B41FA5}">
                      <a16:colId xmlns:a16="http://schemas.microsoft.com/office/drawing/2014/main" val="1465405732"/>
                    </a:ext>
                  </a:extLst>
                </a:gridCol>
                <a:gridCol w="2998694">
                  <a:extLst>
                    <a:ext uri="{9D8B030D-6E8A-4147-A177-3AD203B41FA5}">
                      <a16:colId xmlns:a16="http://schemas.microsoft.com/office/drawing/2014/main" val="372505281"/>
                    </a:ext>
                  </a:extLst>
                </a:gridCol>
              </a:tblGrid>
              <a:tr h="343919"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>
                          <a:solidFill>
                            <a:srgbClr val="2F2967"/>
                          </a:solidFill>
                          <a:latin typeface="+mn-lt"/>
                        </a:rPr>
                        <a:t>Spanish</a:t>
                      </a:r>
                    </a:p>
                  </a:txBody>
                  <a:tcPr>
                    <a:lnL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>
                          <a:solidFill>
                            <a:srgbClr val="2F2967"/>
                          </a:solidFill>
                          <a:latin typeface="+mn-lt"/>
                        </a:rPr>
                        <a:t>English</a:t>
                      </a:r>
                    </a:p>
                  </a:txBody>
                  <a:tcPr>
                    <a:lnL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59762952"/>
                  </a:ext>
                </a:extLst>
              </a:tr>
              <a:tr h="343919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 dirty="0" err="1">
                          <a:solidFill>
                            <a:srgbClr val="2F2967"/>
                          </a:solidFill>
                          <a:latin typeface="+mn-lt"/>
                        </a:rPr>
                        <a:t>en</a:t>
                      </a:r>
                      <a:r>
                        <a:rPr lang="en-GB" sz="1600" dirty="0">
                          <a:solidFill>
                            <a:srgbClr val="2F2967"/>
                          </a:solidFill>
                          <a:latin typeface="+mn-lt"/>
                        </a:rPr>
                        <a:t> </a:t>
                      </a:r>
                      <a:r>
                        <a:rPr lang="en-GB" sz="1600" dirty="0" err="1">
                          <a:solidFill>
                            <a:srgbClr val="2F2967"/>
                          </a:solidFill>
                          <a:latin typeface="+mn-lt"/>
                        </a:rPr>
                        <a:t>tren</a:t>
                      </a:r>
                      <a:endParaRPr lang="en-GB" sz="1600" dirty="0">
                        <a:solidFill>
                          <a:srgbClr val="2F2967"/>
                        </a:solidFill>
                        <a:latin typeface="+mn-lt"/>
                      </a:endParaRPr>
                    </a:p>
                  </a:txBody>
                  <a:tcPr>
                    <a:lnL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600" dirty="0">
                        <a:solidFill>
                          <a:srgbClr val="2F2967"/>
                        </a:solidFill>
                        <a:latin typeface="+mn-lt"/>
                      </a:endParaRPr>
                    </a:p>
                  </a:txBody>
                  <a:tcPr>
                    <a:lnL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65445827"/>
                  </a:ext>
                </a:extLst>
              </a:tr>
              <a:tr h="343919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 dirty="0" err="1">
                          <a:solidFill>
                            <a:srgbClr val="2F2967"/>
                          </a:solidFill>
                          <a:latin typeface="+mn-lt"/>
                        </a:rPr>
                        <a:t>en</a:t>
                      </a:r>
                      <a:r>
                        <a:rPr lang="en-GB" sz="1600" dirty="0">
                          <a:solidFill>
                            <a:srgbClr val="2F2967"/>
                          </a:solidFill>
                          <a:latin typeface="+mn-lt"/>
                        </a:rPr>
                        <a:t> </a:t>
                      </a:r>
                      <a:r>
                        <a:rPr lang="en-GB" sz="1600" dirty="0" err="1">
                          <a:solidFill>
                            <a:srgbClr val="2F2967"/>
                          </a:solidFill>
                          <a:latin typeface="+mn-lt"/>
                        </a:rPr>
                        <a:t>avión</a:t>
                      </a:r>
                      <a:endParaRPr lang="en-GB" sz="1600" dirty="0">
                        <a:solidFill>
                          <a:srgbClr val="2F2967"/>
                        </a:solidFill>
                        <a:latin typeface="+mn-lt"/>
                      </a:endParaRPr>
                    </a:p>
                  </a:txBody>
                  <a:tcPr>
                    <a:lnL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600" dirty="0">
                        <a:solidFill>
                          <a:srgbClr val="2F2967"/>
                        </a:solidFill>
                        <a:latin typeface="+mn-lt"/>
                      </a:endParaRPr>
                    </a:p>
                  </a:txBody>
                  <a:tcPr>
                    <a:lnL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84397844"/>
                  </a:ext>
                </a:extLst>
              </a:tr>
              <a:tr h="343919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 dirty="0" err="1">
                          <a:solidFill>
                            <a:srgbClr val="2F2967"/>
                          </a:solidFill>
                          <a:latin typeface="+mn-lt"/>
                        </a:rPr>
                        <a:t>en</a:t>
                      </a:r>
                      <a:r>
                        <a:rPr lang="en-GB" sz="1600" dirty="0">
                          <a:solidFill>
                            <a:srgbClr val="2F2967"/>
                          </a:solidFill>
                          <a:latin typeface="+mn-lt"/>
                        </a:rPr>
                        <a:t> </a:t>
                      </a:r>
                      <a:r>
                        <a:rPr lang="en-GB" sz="1600" dirty="0" err="1">
                          <a:solidFill>
                            <a:srgbClr val="2F2967"/>
                          </a:solidFill>
                          <a:latin typeface="+mn-lt"/>
                        </a:rPr>
                        <a:t>coche</a:t>
                      </a:r>
                      <a:endParaRPr lang="en-GB" sz="1600" dirty="0">
                        <a:solidFill>
                          <a:srgbClr val="2F2967"/>
                        </a:solidFill>
                        <a:latin typeface="+mn-lt"/>
                      </a:endParaRPr>
                    </a:p>
                  </a:txBody>
                  <a:tcPr>
                    <a:lnL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600" dirty="0">
                        <a:solidFill>
                          <a:srgbClr val="2F2967"/>
                        </a:solidFill>
                        <a:latin typeface="+mn-lt"/>
                      </a:endParaRPr>
                    </a:p>
                  </a:txBody>
                  <a:tcPr>
                    <a:lnL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78143724"/>
                  </a:ext>
                </a:extLst>
              </a:tr>
              <a:tr h="343919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 dirty="0" err="1">
                          <a:solidFill>
                            <a:srgbClr val="2F2967"/>
                          </a:solidFill>
                          <a:latin typeface="+mn-lt"/>
                        </a:rPr>
                        <a:t>en</a:t>
                      </a:r>
                      <a:r>
                        <a:rPr lang="en-GB" sz="1600" dirty="0">
                          <a:solidFill>
                            <a:srgbClr val="2F2967"/>
                          </a:solidFill>
                          <a:latin typeface="+mn-lt"/>
                        </a:rPr>
                        <a:t> </a:t>
                      </a:r>
                      <a:r>
                        <a:rPr lang="en-GB" sz="1600" dirty="0" err="1">
                          <a:solidFill>
                            <a:srgbClr val="2F2967"/>
                          </a:solidFill>
                          <a:latin typeface="+mn-lt"/>
                        </a:rPr>
                        <a:t>autobús</a:t>
                      </a:r>
                      <a:endParaRPr lang="en-GB" sz="1600" dirty="0">
                        <a:solidFill>
                          <a:srgbClr val="2F2967"/>
                        </a:solidFill>
                        <a:latin typeface="+mn-lt"/>
                      </a:endParaRPr>
                    </a:p>
                  </a:txBody>
                  <a:tcPr>
                    <a:lnL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600" dirty="0">
                        <a:solidFill>
                          <a:srgbClr val="2F2967"/>
                        </a:solidFill>
                        <a:latin typeface="+mn-lt"/>
                      </a:endParaRPr>
                    </a:p>
                  </a:txBody>
                  <a:tcPr>
                    <a:lnL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26203597"/>
                  </a:ext>
                </a:extLst>
              </a:tr>
              <a:tr h="343919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 dirty="0" err="1">
                          <a:solidFill>
                            <a:srgbClr val="2F2967"/>
                          </a:solidFill>
                          <a:latin typeface="+mn-lt"/>
                        </a:rPr>
                        <a:t>en</a:t>
                      </a:r>
                      <a:r>
                        <a:rPr lang="en-GB" sz="1600" dirty="0">
                          <a:solidFill>
                            <a:srgbClr val="2F2967"/>
                          </a:solidFill>
                          <a:latin typeface="+mn-lt"/>
                        </a:rPr>
                        <a:t> moto</a:t>
                      </a:r>
                    </a:p>
                  </a:txBody>
                  <a:tcPr>
                    <a:lnL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600" dirty="0">
                        <a:solidFill>
                          <a:srgbClr val="2F2967"/>
                        </a:solidFill>
                        <a:latin typeface="+mn-lt"/>
                      </a:endParaRPr>
                    </a:p>
                  </a:txBody>
                  <a:tcPr>
                    <a:lnL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75249381"/>
                  </a:ext>
                </a:extLst>
              </a:tr>
              <a:tr h="343919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 dirty="0" err="1">
                          <a:solidFill>
                            <a:srgbClr val="2F2967"/>
                          </a:solidFill>
                          <a:latin typeface="+mn-lt"/>
                        </a:rPr>
                        <a:t>en</a:t>
                      </a:r>
                      <a:r>
                        <a:rPr lang="en-GB" sz="1600" dirty="0">
                          <a:solidFill>
                            <a:srgbClr val="2F2967"/>
                          </a:solidFill>
                          <a:latin typeface="+mn-lt"/>
                        </a:rPr>
                        <a:t> </a:t>
                      </a:r>
                      <a:r>
                        <a:rPr lang="en-GB" sz="1600" dirty="0" err="1">
                          <a:solidFill>
                            <a:srgbClr val="2F2967"/>
                          </a:solidFill>
                          <a:latin typeface="+mn-lt"/>
                        </a:rPr>
                        <a:t>barco</a:t>
                      </a:r>
                      <a:endParaRPr lang="en-GB" sz="1600" dirty="0">
                        <a:solidFill>
                          <a:srgbClr val="2F2967"/>
                        </a:solidFill>
                        <a:latin typeface="+mn-lt"/>
                      </a:endParaRPr>
                    </a:p>
                  </a:txBody>
                  <a:tcPr>
                    <a:lnL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600" dirty="0">
                        <a:solidFill>
                          <a:srgbClr val="2F2967"/>
                        </a:solidFill>
                        <a:latin typeface="+mn-lt"/>
                      </a:endParaRPr>
                    </a:p>
                  </a:txBody>
                  <a:tcPr>
                    <a:lnL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39657517"/>
                  </a:ext>
                </a:extLst>
              </a:tr>
              <a:tr h="343919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 dirty="0" err="1">
                          <a:solidFill>
                            <a:srgbClr val="2F2967"/>
                          </a:solidFill>
                          <a:latin typeface="+mn-lt"/>
                        </a:rPr>
                        <a:t>en</a:t>
                      </a:r>
                      <a:r>
                        <a:rPr lang="en-GB" sz="1600" dirty="0">
                          <a:solidFill>
                            <a:srgbClr val="2F2967"/>
                          </a:solidFill>
                          <a:latin typeface="+mn-lt"/>
                        </a:rPr>
                        <a:t> </a:t>
                      </a:r>
                      <a:r>
                        <a:rPr lang="en-GB" sz="1600" dirty="0" err="1">
                          <a:solidFill>
                            <a:srgbClr val="2F2967"/>
                          </a:solidFill>
                          <a:latin typeface="+mn-lt"/>
                        </a:rPr>
                        <a:t>helicóptero</a:t>
                      </a:r>
                      <a:endParaRPr lang="en-GB" sz="1600" dirty="0">
                        <a:solidFill>
                          <a:srgbClr val="2F2967"/>
                        </a:solidFill>
                        <a:latin typeface="+mn-lt"/>
                      </a:endParaRPr>
                    </a:p>
                  </a:txBody>
                  <a:tcPr>
                    <a:lnL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600" dirty="0">
                        <a:solidFill>
                          <a:srgbClr val="2F2967"/>
                        </a:solidFill>
                        <a:latin typeface="+mn-lt"/>
                      </a:endParaRPr>
                    </a:p>
                  </a:txBody>
                  <a:tcPr>
                    <a:lnL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76606322"/>
                  </a:ext>
                </a:extLst>
              </a:tr>
              <a:tr h="343919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 dirty="0" err="1">
                          <a:solidFill>
                            <a:srgbClr val="2F2967"/>
                          </a:solidFill>
                          <a:latin typeface="+mn-lt"/>
                        </a:rPr>
                        <a:t>en</a:t>
                      </a:r>
                      <a:r>
                        <a:rPr lang="en-GB" sz="1600" dirty="0">
                          <a:solidFill>
                            <a:srgbClr val="2F2967"/>
                          </a:solidFill>
                          <a:latin typeface="+mn-lt"/>
                        </a:rPr>
                        <a:t> </a:t>
                      </a:r>
                      <a:r>
                        <a:rPr lang="en-GB" sz="1600" dirty="0" err="1">
                          <a:solidFill>
                            <a:srgbClr val="2F2967"/>
                          </a:solidFill>
                          <a:latin typeface="+mn-lt"/>
                        </a:rPr>
                        <a:t>bicicleta</a:t>
                      </a:r>
                      <a:endParaRPr lang="en-GB" sz="1600" dirty="0">
                        <a:solidFill>
                          <a:srgbClr val="2F2967"/>
                        </a:solidFill>
                        <a:latin typeface="+mn-lt"/>
                      </a:endParaRPr>
                    </a:p>
                  </a:txBody>
                  <a:tcPr>
                    <a:lnL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600" dirty="0">
                        <a:solidFill>
                          <a:srgbClr val="2F2967"/>
                        </a:solidFill>
                        <a:latin typeface="+mn-lt"/>
                      </a:endParaRPr>
                    </a:p>
                  </a:txBody>
                  <a:tcPr>
                    <a:lnL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41383766"/>
                  </a:ext>
                </a:extLst>
              </a:tr>
              <a:tr h="343919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 dirty="0">
                          <a:solidFill>
                            <a:srgbClr val="2F2967"/>
                          </a:solidFill>
                          <a:latin typeface="+mn-lt"/>
                        </a:rPr>
                        <a:t>a pie</a:t>
                      </a:r>
                    </a:p>
                  </a:txBody>
                  <a:tcPr>
                    <a:lnL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600" dirty="0">
                        <a:solidFill>
                          <a:srgbClr val="2F2967"/>
                        </a:solidFill>
                        <a:latin typeface="+mn-lt"/>
                      </a:endParaRPr>
                    </a:p>
                  </a:txBody>
                  <a:tcPr>
                    <a:lnL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80354683"/>
                  </a:ext>
                </a:extLst>
              </a:tr>
            </a:tbl>
          </a:graphicData>
        </a:graphic>
      </p:graphicFrame>
      <p:pic>
        <p:nvPicPr>
          <p:cNvPr id="2" name="Picture 1" descr="A red and yellow flag&#10;&#10;AI-generated content may be incorrect.">
            <a:extLst>
              <a:ext uri="{FF2B5EF4-FFF2-40B4-BE49-F238E27FC236}">
                <a16:creationId xmlns:a16="http://schemas.microsoft.com/office/drawing/2014/main" id="{3E3FC600-B920-5FAE-C0EE-CFAEAAC5067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7722" y="163464"/>
            <a:ext cx="669100" cy="638656"/>
          </a:xfrm>
          <a:prstGeom prst="rect">
            <a:avLst/>
          </a:prstGeom>
        </p:spPr>
      </p:pic>
      <p:pic>
        <p:nvPicPr>
          <p:cNvPr id="4" name="Picture 3" descr="A cartoon of a plane&#10;&#10;AI-generated content may be incorrect.">
            <a:extLst>
              <a:ext uri="{FF2B5EF4-FFF2-40B4-BE49-F238E27FC236}">
                <a16:creationId xmlns:a16="http://schemas.microsoft.com/office/drawing/2014/main" id="{9530F6E1-89EB-F272-1664-F73191F41B9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21170272" flipH="1">
            <a:off x="5420788" y="141052"/>
            <a:ext cx="888143" cy="522228"/>
          </a:xfrm>
          <a:prstGeom prst="rect">
            <a:avLst/>
          </a:prstGeom>
        </p:spPr>
      </p:pic>
      <p:pic>
        <p:nvPicPr>
          <p:cNvPr id="6" name="Picture 5" descr="A red car with blue trim&#10;&#10;AI-generated content may be incorrect.">
            <a:extLst>
              <a:ext uri="{FF2B5EF4-FFF2-40B4-BE49-F238E27FC236}">
                <a16:creationId xmlns:a16="http://schemas.microsoft.com/office/drawing/2014/main" id="{07284DED-B2D4-288F-2ECC-079C8B9A6BC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826173" y="619898"/>
            <a:ext cx="946324" cy="370013"/>
          </a:xfrm>
          <a:prstGeom prst="rect">
            <a:avLst/>
          </a:prstGeom>
        </p:spPr>
      </p:pic>
      <p:pic>
        <p:nvPicPr>
          <p:cNvPr id="7" name="Picture 6" descr="A cartoon of a paddle and a board&#10;&#10;AI-generated content may be incorrect.">
            <a:extLst>
              <a:ext uri="{FF2B5EF4-FFF2-40B4-BE49-F238E27FC236}">
                <a16:creationId xmlns:a16="http://schemas.microsoft.com/office/drawing/2014/main" id="{386FEECF-915E-B2BF-C813-DD208E7A6F8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54236" y="592387"/>
            <a:ext cx="1529408" cy="542191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5A9909E3-FCBE-3E97-4A82-F1A60638FE6E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576711"/>
            <a:ext cx="3220525" cy="251201"/>
          </a:xfrm>
          <a:prstGeom prst="rect">
            <a:avLst/>
          </a:prstGeom>
        </p:spPr>
      </p:pic>
      <p:pic>
        <p:nvPicPr>
          <p:cNvPr id="9" name="Google Shape;106;p15">
            <a:extLst>
              <a:ext uri="{FF2B5EF4-FFF2-40B4-BE49-F238E27FC236}">
                <a16:creationId xmlns:a16="http://schemas.microsoft.com/office/drawing/2014/main" id="{173900D5-1DE9-DDBE-2986-8C47427233D5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273715" y="9471195"/>
            <a:ext cx="2575559" cy="436830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Google Shape;107;p15">
            <a:extLst>
              <a:ext uri="{FF2B5EF4-FFF2-40B4-BE49-F238E27FC236}">
                <a16:creationId xmlns:a16="http://schemas.microsoft.com/office/drawing/2014/main" id="{6F0B5A45-247A-9298-2351-4F0F501950B3}"/>
              </a:ext>
            </a:extLst>
          </p:cNvPr>
          <p:cNvSpPr/>
          <p:nvPr/>
        </p:nvSpPr>
        <p:spPr>
          <a:xfrm>
            <a:off x="409459" y="5319756"/>
            <a:ext cx="6021626" cy="469662"/>
          </a:xfrm>
          <a:prstGeom prst="roundRect">
            <a:avLst>
              <a:gd name="adj" fmla="val 16667"/>
            </a:avLst>
          </a:prstGeom>
          <a:solidFill>
            <a:srgbClr val="F9DC4B"/>
          </a:solidFill>
          <a:ln w="28575" cap="flat" cmpd="sng">
            <a:solidFill>
              <a:srgbClr val="2C2B64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n-GB" sz="2000" b="1" i="0" u="none" strike="noStrike" cap="none" dirty="0">
                <a:solidFill>
                  <a:srgbClr val="2F2967"/>
                </a:solidFill>
                <a:latin typeface="Arial"/>
                <a:ea typeface="Arial"/>
                <a:cs typeface="Arial"/>
                <a:sym typeface="Arial"/>
              </a:rPr>
              <a:t>Transport Vocabulary</a:t>
            </a:r>
            <a:endParaRPr sz="1800" b="0" i="0" u="none" strike="noStrike" cap="none" dirty="0">
              <a:solidFill>
                <a:srgbClr val="2F2967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id="{B14FCB91-EB1F-BB17-E714-6DB115BF37D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77084956"/>
              </p:ext>
            </p:extLst>
          </p:nvPr>
        </p:nvGraphicFramePr>
        <p:xfrm>
          <a:off x="421578" y="5988728"/>
          <a:ext cx="5997388" cy="3439190"/>
        </p:xfrm>
        <a:graphic>
          <a:graphicData uri="http://schemas.openxmlformats.org/drawingml/2006/table">
            <a:tbl>
              <a:tblPr firstRow="1" bandRow="1">
                <a:tableStyleId>{A064C215-56C5-4E3F-895A-C3BC3CED7181}</a:tableStyleId>
              </a:tblPr>
              <a:tblGrid>
                <a:gridCol w="2998694">
                  <a:extLst>
                    <a:ext uri="{9D8B030D-6E8A-4147-A177-3AD203B41FA5}">
                      <a16:colId xmlns:a16="http://schemas.microsoft.com/office/drawing/2014/main" val="1465405732"/>
                    </a:ext>
                  </a:extLst>
                </a:gridCol>
                <a:gridCol w="2998694">
                  <a:extLst>
                    <a:ext uri="{9D8B030D-6E8A-4147-A177-3AD203B41FA5}">
                      <a16:colId xmlns:a16="http://schemas.microsoft.com/office/drawing/2014/main" val="372505281"/>
                    </a:ext>
                  </a:extLst>
                </a:gridCol>
              </a:tblGrid>
              <a:tr h="343919"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>
                          <a:solidFill>
                            <a:srgbClr val="2F2967"/>
                          </a:solidFill>
                          <a:latin typeface="+mn-lt"/>
                        </a:rPr>
                        <a:t>Spanish</a:t>
                      </a:r>
                    </a:p>
                  </a:txBody>
                  <a:tcPr>
                    <a:lnL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>
                          <a:solidFill>
                            <a:srgbClr val="2F2967"/>
                          </a:solidFill>
                          <a:latin typeface="+mn-lt"/>
                        </a:rPr>
                        <a:t>English</a:t>
                      </a:r>
                    </a:p>
                  </a:txBody>
                  <a:tcPr>
                    <a:lnL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alpha val="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59762952"/>
                  </a:ext>
                </a:extLst>
              </a:tr>
              <a:tr h="343919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 dirty="0" err="1">
                          <a:solidFill>
                            <a:srgbClr val="2F2967"/>
                          </a:solidFill>
                          <a:latin typeface="+mn-lt"/>
                        </a:rPr>
                        <a:t>en</a:t>
                      </a:r>
                      <a:r>
                        <a:rPr lang="en-GB" sz="1600" dirty="0">
                          <a:solidFill>
                            <a:srgbClr val="2F2967"/>
                          </a:solidFill>
                          <a:latin typeface="+mn-lt"/>
                        </a:rPr>
                        <a:t> </a:t>
                      </a:r>
                      <a:r>
                        <a:rPr lang="en-GB" sz="1600" dirty="0" err="1">
                          <a:solidFill>
                            <a:srgbClr val="2F2967"/>
                          </a:solidFill>
                          <a:latin typeface="+mn-lt"/>
                        </a:rPr>
                        <a:t>tren</a:t>
                      </a:r>
                      <a:endParaRPr lang="en-GB" sz="1600" dirty="0">
                        <a:solidFill>
                          <a:srgbClr val="2F2967"/>
                        </a:solidFill>
                        <a:latin typeface="+mn-lt"/>
                      </a:endParaRPr>
                    </a:p>
                  </a:txBody>
                  <a:tcPr>
                    <a:lnL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600" dirty="0">
                        <a:solidFill>
                          <a:srgbClr val="2F2967"/>
                        </a:solidFill>
                        <a:latin typeface="+mn-lt"/>
                      </a:endParaRPr>
                    </a:p>
                  </a:txBody>
                  <a:tcPr>
                    <a:lnL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65445827"/>
                  </a:ext>
                </a:extLst>
              </a:tr>
              <a:tr h="343919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 dirty="0" err="1">
                          <a:solidFill>
                            <a:srgbClr val="2F2967"/>
                          </a:solidFill>
                          <a:latin typeface="+mn-lt"/>
                        </a:rPr>
                        <a:t>en</a:t>
                      </a:r>
                      <a:r>
                        <a:rPr lang="en-GB" sz="1600" dirty="0">
                          <a:solidFill>
                            <a:srgbClr val="2F2967"/>
                          </a:solidFill>
                          <a:latin typeface="+mn-lt"/>
                        </a:rPr>
                        <a:t> </a:t>
                      </a:r>
                      <a:r>
                        <a:rPr lang="en-GB" sz="1600" dirty="0" err="1">
                          <a:solidFill>
                            <a:srgbClr val="2F2967"/>
                          </a:solidFill>
                          <a:latin typeface="+mn-lt"/>
                        </a:rPr>
                        <a:t>avión</a:t>
                      </a:r>
                      <a:endParaRPr lang="en-GB" sz="1600" dirty="0">
                        <a:solidFill>
                          <a:srgbClr val="2F2967"/>
                        </a:solidFill>
                        <a:latin typeface="+mn-lt"/>
                      </a:endParaRPr>
                    </a:p>
                  </a:txBody>
                  <a:tcPr>
                    <a:lnL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600" dirty="0">
                        <a:solidFill>
                          <a:srgbClr val="2F2967"/>
                        </a:solidFill>
                        <a:latin typeface="+mn-lt"/>
                      </a:endParaRPr>
                    </a:p>
                  </a:txBody>
                  <a:tcPr>
                    <a:lnL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84397844"/>
                  </a:ext>
                </a:extLst>
              </a:tr>
              <a:tr h="343919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 dirty="0" err="1">
                          <a:solidFill>
                            <a:srgbClr val="2F2967"/>
                          </a:solidFill>
                          <a:latin typeface="+mn-lt"/>
                        </a:rPr>
                        <a:t>en</a:t>
                      </a:r>
                      <a:r>
                        <a:rPr lang="en-GB" sz="1600" dirty="0">
                          <a:solidFill>
                            <a:srgbClr val="2F2967"/>
                          </a:solidFill>
                          <a:latin typeface="+mn-lt"/>
                        </a:rPr>
                        <a:t> </a:t>
                      </a:r>
                      <a:r>
                        <a:rPr lang="en-GB" sz="1600" dirty="0" err="1">
                          <a:solidFill>
                            <a:srgbClr val="2F2967"/>
                          </a:solidFill>
                          <a:latin typeface="+mn-lt"/>
                        </a:rPr>
                        <a:t>coche</a:t>
                      </a:r>
                      <a:endParaRPr lang="en-GB" sz="1600" dirty="0">
                        <a:solidFill>
                          <a:srgbClr val="2F2967"/>
                        </a:solidFill>
                        <a:latin typeface="+mn-lt"/>
                      </a:endParaRPr>
                    </a:p>
                  </a:txBody>
                  <a:tcPr>
                    <a:lnL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600" dirty="0">
                        <a:solidFill>
                          <a:srgbClr val="2F2967"/>
                        </a:solidFill>
                        <a:latin typeface="+mn-lt"/>
                      </a:endParaRPr>
                    </a:p>
                  </a:txBody>
                  <a:tcPr>
                    <a:lnL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78143724"/>
                  </a:ext>
                </a:extLst>
              </a:tr>
              <a:tr h="343919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 dirty="0" err="1">
                          <a:solidFill>
                            <a:srgbClr val="2F2967"/>
                          </a:solidFill>
                          <a:latin typeface="+mn-lt"/>
                        </a:rPr>
                        <a:t>en</a:t>
                      </a:r>
                      <a:r>
                        <a:rPr lang="en-GB" sz="1600" dirty="0">
                          <a:solidFill>
                            <a:srgbClr val="2F2967"/>
                          </a:solidFill>
                          <a:latin typeface="+mn-lt"/>
                        </a:rPr>
                        <a:t> </a:t>
                      </a:r>
                      <a:r>
                        <a:rPr lang="en-GB" sz="1600" dirty="0" err="1">
                          <a:solidFill>
                            <a:srgbClr val="2F2967"/>
                          </a:solidFill>
                          <a:latin typeface="+mn-lt"/>
                        </a:rPr>
                        <a:t>autobús</a:t>
                      </a:r>
                      <a:endParaRPr lang="en-GB" sz="1600" dirty="0">
                        <a:solidFill>
                          <a:srgbClr val="2F2967"/>
                        </a:solidFill>
                        <a:latin typeface="+mn-lt"/>
                      </a:endParaRPr>
                    </a:p>
                  </a:txBody>
                  <a:tcPr>
                    <a:lnL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600" dirty="0">
                        <a:solidFill>
                          <a:srgbClr val="2F2967"/>
                        </a:solidFill>
                        <a:latin typeface="+mn-lt"/>
                      </a:endParaRPr>
                    </a:p>
                  </a:txBody>
                  <a:tcPr>
                    <a:lnL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26203597"/>
                  </a:ext>
                </a:extLst>
              </a:tr>
              <a:tr h="343919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 dirty="0" err="1">
                          <a:solidFill>
                            <a:srgbClr val="2F2967"/>
                          </a:solidFill>
                          <a:latin typeface="+mn-lt"/>
                        </a:rPr>
                        <a:t>en</a:t>
                      </a:r>
                      <a:r>
                        <a:rPr lang="en-GB" sz="1600" dirty="0">
                          <a:solidFill>
                            <a:srgbClr val="2F2967"/>
                          </a:solidFill>
                          <a:latin typeface="+mn-lt"/>
                        </a:rPr>
                        <a:t> moto</a:t>
                      </a:r>
                    </a:p>
                  </a:txBody>
                  <a:tcPr>
                    <a:lnL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600" dirty="0">
                        <a:solidFill>
                          <a:srgbClr val="2F2967"/>
                        </a:solidFill>
                        <a:latin typeface="+mn-lt"/>
                      </a:endParaRPr>
                    </a:p>
                  </a:txBody>
                  <a:tcPr>
                    <a:lnL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75249381"/>
                  </a:ext>
                </a:extLst>
              </a:tr>
              <a:tr h="343919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 dirty="0" err="1">
                          <a:solidFill>
                            <a:srgbClr val="2F2967"/>
                          </a:solidFill>
                          <a:latin typeface="+mn-lt"/>
                        </a:rPr>
                        <a:t>en</a:t>
                      </a:r>
                      <a:r>
                        <a:rPr lang="en-GB" sz="1600" dirty="0">
                          <a:solidFill>
                            <a:srgbClr val="2F2967"/>
                          </a:solidFill>
                          <a:latin typeface="+mn-lt"/>
                        </a:rPr>
                        <a:t> </a:t>
                      </a:r>
                      <a:r>
                        <a:rPr lang="en-GB" sz="1600" dirty="0" err="1">
                          <a:solidFill>
                            <a:srgbClr val="2F2967"/>
                          </a:solidFill>
                          <a:latin typeface="+mn-lt"/>
                        </a:rPr>
                        <a:t>barco</a:t>
                      </a:r>
                      <a:endParaRPr lang="en-GB" sz="1600" dirty="0">
                        <a:solidFill>
                          <a:srgbClr val="2F2967"/>
                        </a:solidFill>
                        <a:latin typeface="+mn-lt"/>
                      </a:endParaRPr>
                    </a:p>
                  </a:txBody>
                  <a:tcPr>
                    <a:lnL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600" dirty="0">
                        <a:solidFill>
                          <a:srgbClr val="2F2967"/>
                        </a:solidFill>
                        <a:latin typeface="+mn-lt"/>
                      </a:endParaRPr>
                    </a:p>
                  </a:txBody>
                  <a:tcPr>
                    <a:lnL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39657517"/>
                  </a:ext>
                </a:extLst>
              </a:tr>
              <a:tr h="343919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 dirty="0" err="1">
                          <a:solidFill>
                            <a:srgbClr val="2F2967"/>
                          </a:solidFill>
                          <a:latin typeface="+mn-lt"/>
                        </a:rPr>
                        <a:t>en</a:t>
                      </a:r>
                      <a:r>
                        <a:rPr lang="en-GB" sz="1600" dirty="0">
                          <a:solidFill>
                            <a:srgbClr val="2F2967"/>
                          </a:solidFill>
                          <a:latin typeface="+mn-lt"/>
                        </a:rPr>
                        <a:t> </a:t>
                      </a:r>
                      <a:r>
                        <a:rPr lang="en-GB" sz="1600" dirty="0" err="1">
                          <a:solidFill>
                            <a:srgbClr val="2F2967"/>
                          </a:solidFill>
                          <a:latin typeface="+mn-lt"/>
                        </a:rPr>
                        <a:t>helicóptero</a:t>
                      </a:r>
                      <a:endParaRPr lang="en-GB" sz="1600" dirty="0">
                        <a:solidFill>
                          <a:srgbClr val="2F2967"/>
                        </a:solidFill>
                        <a:latin typeface="+mn-lt"/>
                      </a:endParaRPr>
                    </a:p>
                  </a:txBody>
                  <a:tcPr>
                    <a:lnL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600" dirty="0">
                        <a:solidFill>
                          <a:srgbClr val="2F2967"/>
                        </a:solidFill>
                        <a:latin typeface="+mn-lt"/>
                      </a:endParaRPr>
                    </a:p>
                  </a:txBody>
                  <a:tcPr>
                    <a:lnL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76606322"/>
                  </a:ext>
                </a:extLst>
              </a:tr>
              <a:tr h="343919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 dirty="0" err="1">
                          <a:solidFill>
                            <a:srgbClr val="2F2967"/>
                          </a:solidFill>
                          <a:latin typeface="+mn-lt"/>
                        </a:rPr>
                        <a:t>en</a:t>
                      </a:r>
                      <a:r>
                        <a:rPr lang="en-GB" sz="1600" dirty="0">
                          <a:solidFill>
                            <a:srgbClr val="2F2967"/>
                          </a:solidFill>
                          <a:latin typeface="+mn-lt"/>
                        </a:rPr>
                        <a:t> </a:t>
                      </a:r>
                      <a:r>
                        <a:rPr lang="en-GB" sz="1600" dirty="0" err="1">
                          <a:solidFill>
                            <a:srgbClr val="2F2967"/>
                          </a:solidFill>
                          <a:latin typeface="+mn-lt"/>
                        </a:rPr>
                        <a:t>bicicleta</a:t>
                      </a:r>
                      <a:endParaRPr lang="en-GB" sz="1600" dirty="0">
                        <a:solidFill>
                          <a:srgbClr val="2F2967"/>
                        </a:solidFill>
                        <a:latin typeface="+mn-lt"/>
                      </a:endParaRPr>
                    </a:p>
                  </a:txBody>
                  <a:tcPr>
                    <a:lnL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600" dirty="0">
                        <a:solidFill>
                          <a:srgbClr val="2F2967"/>
                        </a:solidFill>
                        <a:latin typeface="+mn-lt"/>
                      </a:endParaRPr>
                    </a:p>
                  </a:txBody>
                  <a:tcPr>
                    <a:lnL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41383766"/>
                  </a:ext>
                </a:extLst>
              </a:tr>
              <a:tr h="343919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 dirty="0">
                          <a:solidFill>
                            <a:srgbClr val="2F2967"/>
                          </a:solidFill>
                          <a:latin typeface="+mn-lt"/>
                        </a:rPr>
                        <a:t>a pie</a:t>
                      </a:r>
                    </a:p>
                  </a:txBody>
                  <a:tcPr>
                    <a:lnL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600" dirty="0">
                        <a:solidFill>
                          <a:srgbClr val="2F2967"/>
                        </a:solidFill>
                        <a:latin typeface="+mn-lt"/>
                      </a:endParaRPr>
                    </a:p>
                  </a:txBody>
                  <a:tcPr>
                    <a:lnL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80354683"/>
                  </a:ext>
                </a:extLst>
              </a:tr>
            </a:tbl>
          </a:graphicData>
        </a:graphic>
      </p:graphicFrame>
      <p:pic>
        <p:nvPicPr>
          <p:cNvPr id="12" name="Picture 11" descr="A red and yellow flag&#10;&#10;AI-generated content may be incorrect.">
            <a:extLst>
              <a:ext uri="{FF2B5EF4-FFF2-40B4-BE49-F238E27FC236}">
                <a16:creationId xmlns:a16="http://schemas.microsoft.com/office/drawing/2014/main" id="{7746D8F1-5AE5-39EE-F2A2-A2719C170F6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8996" y="5150762"/>
            <a:ext cx="669100" cy="638656"/>
          </a:xfrm>
          <a:prstGeom prst="rect">
            <a:avLst/>
          </a:prstGeom>
        </p:spPr>
      </p:pic>
      <p:pic>
        <p:nvPicPr>
          <p:cNvPr id="13" name="Picture 12" descr="A cartoon of a plane&#10;&#10;AI-generated content may be incorrect.">
            <a:extLst>
              <a:ext uri="{FF2B5EF4-FFF2-40B4-BE49-F238E27FC236}">
                <a16:creationId xmlns:a16="http://schemas.microsoft.com/office/drawing/2014/main" id="{EB292DCD-2D54-6242-F31C-4A779F7EFBC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21170272" flipH="1">
            <a:off x="5412062" y="5128350"/>
            <a:ext cx="888143" cy="522228"/>
          </a:xfrm>
          <a:prstGeom prst="rect">
            <a:avLst/>
          </a:prstGeom>
        </p:spPr>
      </p:pic>
      <p:pic>
        <p:nvPicPr>
          <p:cNvPr id="14" name="Picture 13" descr="A red car with blue trim&#10;&#10;AI-generated content may be incorrect.">
            <a:extLst>
              <a:ext uri="{FF2B5EF4-FFF2-40B4-BE49-F238E27FC236}">
                <a16:creationId xmlns:a16="http://schemas.microsoft.com/office/drawing/2014/main" id="{5F01EEBC-46CB-7CA0-D138-A1B2B7ACA89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808020" y="5626050"/>
            <a:ext cx="946324" cy="370013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F3C9BF66-45B6-266B-C553-57474ABAEC08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726" y="9564009"/>
            <a:ext cx="3220525" cy="251201"/>
          </a:xfrm>
          <a:prstGeom prst="rect">
            <a:avLst/>
          </a:prstGeom>
        </p:spPr>
      </p:pic>
      <p:pic>
        <p:nvPicPr>
          <p:cNvPr id="17" name="Picture 16" descr="A cartoon of a paddle and a board&#10;&#10;AI-generated content may be incorrect.">
            <a:extLst>
              <a:ext uri="{FF2B5EF4-FFF2-40B4-BE49-F238E27FC236}">
                <a16:creationId xmlns:a16="http://schemas.microsoft.com/office/drawing/2014/main" id="{E380819A-0F0F-BBC2-905B-09666383E35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54236" y="5580270"/>
            <a:ext cx="1529408" cy="542191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3">
          <a:extLst>
            <a:ext uri="{FF2B5EF4-FFF2-40B4-BE49-F238E27FC236}">
              <a16:creationId xmlns:a16="http://schemas.microsoft.com/office/drawing/2014/main" id="{45423567-279F-0E8D-F802-DB47749520B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4" name="Google Shape;104;p15">
            <a:extLst>
              <a:ext uri="{FF2B5EF4-FFF2-40B4-BE49-F238E27FC236}">
                <a16:creationId xmlns:a16="http://schemas.microsoft.com/office/drawing/2014/main" id="{D6FA6CBF-5B81-78F6-D155-41CEC4127F2B}"/>
              </a:ext>
            </a:extLst>
          </p:cNvPr>
          <p:cNvGraphicFramePr/>
          <p:nvPr/>
        </p:nvGraphicFramePr>
        <p:xfrm>
          <a:off x="0" y="0"/>
          <a:ext cx="6858000" cy="9906000"/>
        </p:xfrm>
        <a:graphic>
          <a:graphicData uri="http://schemas.openxmlformats.org/drawingml/2006/table">
            <a:tbl>
              <a:tblPr firstRow="1" bandRow="1">
                <a:noFill/>
                <a:tableStyleId>{A064C215-56C5-4E3F-895A-C3BC3CED7181}</a:tableStyleId>
              </a:tblPr>
              <a:tblGrid>
                <a:gridCol w="6858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95300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350" dirty="0"/>
                    </a:p>
                  </a:txBody>
                  <a:tcPr marL="91450" marR="91450" marT="45725" marB="45725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1"/>
                      </a:solidFill>
                      <a:prstDash val="dot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95300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350" dirty="0"/>
                    </a:p>
                  </a:txBody>
                  <a:tcPr marL="91450" marR="91450" marT="45725" marB="45725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1"/>
                      </a:solidFill>
                      <a:prstDash val="dot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pic>
        <p:nvPicPr>
          <p:cNvPr id="106" name="Google Shape;106;p15">
            <a:extLst>
              <a:ext uri="{FF2B5EF4-FFF2-40B4-BE49-F238E27FC236}">
                <a16:creationId xmlns:a16="http://schemas.microsoft.com/office/drawing/2014/main" id="{C22ED924-14C4-B22F-F9EA-072417B52BE5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282441" y="4483897"/>
            <a:ext cx="2575559" cy="436830"/>
          </a:xfrm>
          <a:prstGeom prst="rect">
            <a:avLst/>
          </a:prstGeom>
          <a:noFill/>
          <a:ln>
            <a:noFill/>
          </a:ln>
        </p:spPr>
      </p:pic>
      <p:sp>
        <p:nvSpPr>
          <p:cNvPr id="107" name="Google Shape;107;p15">
            <a:extLst>
              <a:ext uri="{FF2B5EF4-FFF2-40B4-BE49-F238E27FC236}">
                <a16:creationId xmlns:a16="http://schemas.microsoft.com/office/drawing/2014/main" id="{16D6A757-BCE8-A4D3-FB7A-155AEE7D789F}"/>
              </a:ext>
            </a:extLst>
          </p:cNvPr>
          <p:cNvSpPr/>
          <p:nvPr/>
        </p:nvSpPr>
        <p:spPr>
          <a:xfrm>
            <a:off x="418185" y="332458"/>
            <a:ext cx="6021626" cy="469662"/>
          </a:xfrm>
          <a:prstGeom prst="roundRect">
            <a:avLst>
              <a:gd name="adj" fmla="val 16667"/>
            </a:avLst>
          </a:prstGeom>
          <a:solidFill>
            <a:srgbClr val="F9DC4B"/>
          </a:solidFill>
          <a:ln w="28575" cap="flat" cmpd="sng">
            <a:solidFill>
              <a:srgbClr val="2C2B64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tabLst/>
              <a:defRPr/>
            </a:pPr>
            <a:r>
              <a:rPr kumimoji="0" lang="en-GB" sz="2000" b="1" i="0" u="none" strike="noStrike" kern="0" cap="none" spc="0" normalizeH="0" baseline="0" noProof="0" dirty="0">
                <a:ln>
                  <a:noFill/>
                </a:ln>
                <a:solidFill>
                  <a:srgbClr val="2F2967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Transport Vocabulary</a:t>
            </a:r>
            <a:endParaRPr kumimoji="0" sz="1800" b="0" i="0" u="none" strike="noStrike" kern="0" cap="none" spc="0" normalizeH="0" baseline="0" noProof="0" dirty="0">
              <a:ln>
                <a:noFill/>
              </a:ln>
              <a:solidFill>
                <a:srgbClr val="2F2967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2454A6C5-A254-BDF1-22EF-9FD5B68D03C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72897940"/>
              </p:ext>
            </p:extLst>
          </p:nvPr>
        </p:nvGraphicFramePr>
        <p:xfrm>
          <a:off x="430304" y="1001430"/>
          <a:ext cx="5997388" cy="3439190"/>
        </p:xfrm>
        <a:graphic>
          <a:graphicData uri="http://schemas.openxmlformats.org/drawingml/2006/table">
            <a:tbl>
              <a:tblPr firstRow="1" bandRow="1">
                <a:tableStyleId>{A064C215-56C5-4E3F-895A-C3BC3CED7181}</a:tableStyleId>
              </a:tblPr>
              <a:tblGrid>
                <a:gridCol w="2998694">
                  <a:extLst>
                    <a:ext uri="{9D8B030D-6E8A-4147-A177-3AD203B41FA5}">
                      <a16:colId xmlns:a16="http://schemas.microsoft.com/office/drawing/2014/main" val="1465405732"/>
                    </a:ext>
                  </a:extLst>
                </a:gridCol>
                <a:gridCol w="2998694">
                  <a:extLst>
                    <a:ext uri="{9D8B030D-6E8A-4147-A177-3AD203B41FA5}">
                      <a16:colId xmlns:a16="http://schemas.microsoft.com/office/drawing/2014/main" val="372505281"/>
                    </a:ext>
                  </a:extLst>
                </a:gridCol>
              </a:tblGrid>
              <a:tr h="343919"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>
                          <a:solidFill>
                            <a:srgbClr val="2F2967"/>
                          </a:solidFill>
                          <a:latin typeface="+mn-lt"/>
                        </a:rPr>
                        <a:t>Spanish</a:t>
                      </a:r>
                    </a:p>
                  </a:txBody>
                  <a:tcPr>
                    <a:lnL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>
                          <a:solidFill>
                            <a:srgbClr val="2F2967"/>
                          </a:solidFill>
                          <a:latin typeface="+mn-lt"/>
                        </a:rPr>
                        <a:t>English</a:t>
                      </a:r>
                    </a:p>
                  </a:txBody>
                  <a:tcPr>
                    <a:lnL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59762952"/>
                  </a:ext>
                </a:extLst>
              </a:tr>
              <a:tr h="34391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endParaRPr lang="en-GB" sz="1600" dirty="0">
                        <a:solidFill>
                          <a:srgbClr val="2F2967"/>
                        </a:solidFill>
                        <a:latin typeface="+mj-lt"/>
                      </a:endParaRPr>
                    </a:p>
                  </a:txBody>
                  <a:tcPr>
                    <a:lnL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rgbClr val="2F2967"/>
                          </a:solidFill>
                          <a:latin typeface="+mn-lt"/>
                        </a:rPr>
                        <a:t>By bus</a:t>
                      </a:r>
                    </a:p>
                  </a:txBody>
                  <a:tcPr>
                    <a:lnL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65445827"/>
                  </a:ext>
                </a:extLst>
              </a:tr>
              <a:tr h="34391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endParaRPr lang="en-GB" sz="1600" dirty="0">
                        <a:solidFill>
                          <a:srgbClr val="2F2967"/>
                        </a:solidFill>
                        <a:latin typeface="+mj-lt"/>
                      </a:endParaRPr>
                    </a:p>
                  </a:txBody>
                  <a:tcPr>
                    <a:lnL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rgbClr val="2F2967"/>
                          </a:solidFill>
                          <a:latin typeface="+mn-lt"/>
                        </a:rPr>
                        <a:t>By helicopter</a:t>
                      </a:r>
                    </a:p>
                  </a:txBody>
                  <a:tcPr>
                    <a:lnL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84397844"/>
                  </a:ext>
                </a:extLst>
              </a:tr>
              <a:tr h="34391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endParaRPr lang="en-GB" sz="1600" dirty="0">
                        <a:solidFill>
                          <a:srgbClr val="2F2967"/>
                        </a:solidFill>
                        <a:latin typeface="+mj-lt"/>
                      </a:endParaRPr>
                    </a:p>
                  </a:txBody>
                  <a:tcPr>
                    <a:lnL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rgbClr val="2F2967"/>
                          </a:solidFill>
                          <a:latin typeface="+mn-lt"/>
                        </a:rPr>
                        <a:t>By train</a:t>
                      </a:r>
                    </a:p>
                  </a:txBody>
                  <a:tcPr>
                    <a:lnL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78143724"/>
                  </a:ext>
                </a:extLst>
              </a:tr>
              <a:tr h="34391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endParaRPr lang="en-GB" sz="1600" dirty="0">
                        <a:solidFill>
                          <a:srgbClr val="2F2967"/>
                        </a:solidFill>
                        <a:latin typeface="+mj-lt"/>
                      </a:endParaRPr>
                    </a:p>
                  </a:txBody>
                  <a:tcPr>
                    <a:lnL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rgbClr val="2F2967"/>
                          </a:solidFill>
                          <a:latin typeface="+mn-lt"/>
                        </a:rPr>
                        <a:t>By boat</a:t>
                      </a:r>
                    </a:p>
                  </a:txBody>
                  <a:tcPr>
                    <a:lnL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26203597"/>
                  </a:ext>
                </a:extLst>
              </a:tr>
              <a:tr h="34391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endParaRPr lang="en-GB" sz="1600" dirty="0">
                        <a:solidFill>
                          <a:srgbClr val="2F2967"/>
                        </a:solidFill>
                        <a:latin typeface="+mj-lt"/>
                      </a:endParaRPr>
                    </a:p>
                  </a:txBody>
                  <a:tcPr>
                    <a:lnL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rgbClr val="2F2967"/>
                          </a:solidFill>
                          <a:latin typeface="+mn-lt"/>
                        </a:rPr>
                        <a:t>By motorbike</a:t>
                      </a:r>
                    </a:p>
                  </a:txBody>
                  <a:tcPr>
                    <a:lnL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75249381"/>
                  </a:ext>
                </a:extLst>
              </a:tr>
              <a:tr h="34391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endParaRPr lang="en-GB" sz="1600" dirty="0">
                        <a:solidFill>
                          <a:srgbClr val="2F2967"/>
                        </a:solidFill>
                        <a:latin typeface="+mj-lt"/>
                      </a:endParaRPr>
                    </a:p>
                  </a:txBody>
                  <a:tcPr>
                    <a:lnL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rgbClr val="2F2967"/>
                          </a:solidFill>
                          <a:latin typeface="+mn-lt"/>
                        </a:rPr>
                        <a:t>By aeroplane</a:t>
                      </a:r>
                    </a:p>
                  </a:txBody>
                  <a:tcPr>
                    <a:lnL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39657517"/>
                  </a:ext>
                </a:extLst>
              </a:tr>
              <a:tr h="34391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endParaRPr lang="en-GB" sz="1600" dirty="0">
                        <a:solidFill>
                          <a:srgbClr val="2F2967"/>
                        </a:solidFill>
                        <a:latin typeface="+mj-lt"/>
                      </a:endParaRPr>
                    </a:p>
                  </a:txBody>
                  <a:tcPr>
                    <a:lnL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rgbClr val="2F2967"/>
                          </a:solidFill>
                          <a:latin typeface="+mn-lt"/>
                        </a:rPr>
                        <a:t>By bike</a:t>
                      </a:r>
                    </a:p>
                  </a:txBody>
                  <a:tcPr>
                    <a:lnL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76606322"/>
                  </a:ext>
                </a:extLst>
              </a:tr>
              <a:tr h="34391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endParaRPr lang="en-GB" sz="1600" dirty="0">
                        <a:solidFill>
                          <a:srgbClr val="2F2967"/>
                        </a:solidFill>
                        <a:latin typeface="+mj-lt"/>
                      </a:endParaRPr>
                    </a:p>
                  </a:txBody>
                  <a:tcPr>
                    <a:lnL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rgbClr val="2F2967"/>
                          </a:solidFill>
                          <a:latin typeface="+mn-lt"/>
                        </a:rPr>
                        <a:t>By walking</a:t>
                      </a:r>
                    </a:p>
                  </a:txBody>
                  <a:tcPr>
                    <a:lnL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41383766"/>
                  </a:ext>
                </a:extLst>
              </a:tr>
              <a:tr h="34391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endParaRPr lang="en-GB" sz="1050" dirty="0">
                        <a:latin typeface="+mj-lt"/>
                      </a:endParaRPr>
                    </a:p>
                  </a:txBody>
                  <a:tcPr>
                    <a:lnL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rgbClr val="2F2967"/>
                          </a:solidFill>
                          <a:latin typeface="+mn-lt"/>
                        </a:rPr>
                        <a:t>By car</a:t>
                      </a:r>
                    </a:p>
                  </a:txBody>
                  <a:tcPr>
                    <a:lnL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80354683"/>
                  </a:ext>
                </a:extLst>
              </a:tr>
            </a:tbl>
          </a:graphicData>
        </a:graphic>
      </p:graphicFrame>
      <p:pic>
        <p:nvPicPr>
          <p:cNvPr id="4" name="Picture 3" descr="A cartoon of a plane&#10;&#10;AI-generated content may be incorrect.">
            <a:extLst>
              <a:ext uri="{FF2B5EF4-FFF2-40B4-BE49-F238E27FC236}">
                <a16:creationId xmlns:a16="http://schemas.microsoft.com/office/drawing/2014/main" id="{1BA2B4AE-1BF7-4779-E4FF-66045EBE0EF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21170272" flipH="1">
            <a:off x="5420788" y="141052"/>
            <a:ext cx="888143" cy="522228"/>
          </a:xfrm>
          <a:prstGeom prst="rect">
            <a:avLst/>
          </a:prstGeom>
        </p:spPr>
      </p:pic>
      <p:pic>
        <p:nvPicPr>
          <p:cNvPr id="6" name="Picture 5" descr="A red car with blue trim&#10;&#10;AI-generated content may be incorrect.">
            <a:extLst>
              <a:ext uri="{FF2B5EF4-FFF2-40B4-BE49-F238E27FC236}">
                <a16:creationId xmlns:a16="http://schemas.microsoft.com/office/drawing/2014/main" id="{4ABA3A13-840D-3AC7-9968-20D60D3AD74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26173" y="619898"/>
            <a:ext cx="946324" cy="370013"/>
          </a:xfrm>
          <a:prstGeom prst="rect">
            <a:avLst/>
          </a:prstGeom>
        </p:spPr>
      </p:pic>
      <p:pic>
        <p:nvPicPr>
          <p:cNvPr id="7" name="Picture 6" descr="A cartoon of a paddle and a board&#10;&#10;AI-generated content may be incorrect.">
            <a:extLst>
              <a:ext uri="{FF2B5EF4-FFF2-40B4-BE49-F238E27FC236}">
                <a16:creationId xmlns:a16="http://schemas.microsoft.com/office/drawing/2014/main" id="{79C83453-A4B9-CA0C-2DE2-C045A9D9BD4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54236" y="592387"/>
            <a:ext cx="1529408" cy="542191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76680B4D-C53B-9CE2-A1B3-783D6A711604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576711"/>
            <a:ext cx="3220525" cy="251201"/>
          </a:xfrm>
          <a:prstGeom prst="rect">
            <a:avLst/>
          </a:prstGeom>
        </p:spPr>
      </p:pic>
      <p:pic>
        <p:nvPicPr>
          <p:cNvPr id="2" name="Picture 1" descr="A red and yellow flag&#10;&#10;AI-generated content may be incorrect.">
            <a:extLst>
              <a:ext uri="{FF2B5EF4-FFF2-40B4-BE49-F238E27FC236}">
                <a16:creationId xmlns:a16="http://schemas.microsoft.com/office/drawing/2014/main" id="{CC1856FD-46B5-687A-A68F-DD59070DB15D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87722" y="163464"/>
            <a:ext cx="669100" cy="638656"/>
          </a:xfrm>
          <a:prstGeom prst="rect">
            <a:avLst/>
          </a:prstGeom>
        </p:spPr>
      </p:pic>
      <p:pic>
        <p:nvPicPr>
          <p:cNvPr id="12" name="Google Shape;106;p15">
            <a:extLst>
              <a:ext uri="{FF2B5EF4-FFF2-40B4-BE49-F238E27FC236}">
                <a16:creationId xmlns:a16="http://schemas.microsoft.com/office/drawing/2014/main" id="{2F00DC8D-7CFC-0829-FA20-8F4B0705C3CF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282443" y="9469170"/>
            <a:ext cx="2575559" cy="436830"/>
          </a:xfrm>
          <a:prstGeom prst="rect">
            <a:avLst/>
          </a:prstGeom>
          <a:noFill/>
          <a:ln>
            <a:noFill/>
          </a:ln>
        </p:spPr>
      </p:pic>
      <p:sp>
        <p:nvSpPr>
          <p:cNvPr id="18" name="Google Shape;107;p15">
            <a:extLst>
              <a:ext uri="{FF2B5EF4-FFF2-40B4-BE49-F238E27FC236}">
                <a16:creationId xmlns:a16="http://schemas.microsoft.com/office/drawing/2014/main" id="{C61BB049-85F9-B90F-A793-90A4F725DF82}"/>
              </a:ext>
            </a:extLst>
          </p:cNvPr>
          <p:cNvSpPr/>
          <p:nvPr/>
        </p:nvSpPr>
        <p:spPr>
          <a:xfrm>
            <a:off x="418187" y="5317731"/>
            <a:ext cx="6021626" cy="469662"/>
          </a:xfrm>
          <a:prstGeom prst="roundRect">
            <a:avLst>
              <a:gd name="adj" fmla="val 16667"/>
            </a:avLst>
          </a:prstGeom>
          <a:solidFill>
            <a:srgbClr val="F9DC4B"/>
          </a:solidFill>
          <a:ln w="28575" cap="flat" cmpd="sng">
            <a:solidFill>
              <a:srgbClr val="2C2B64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tabLst/>
              <a:defRPr/>
            </a:pPr>
            <a:r>
              <a:rPr kumimoji="0" lang="en-GB" sz="2000" b="1" i="0" u="none" strike="noStrike" kern="0" cap="none" spc="0" normalizeH="0" baseline="0" noProof="0" dirty="0">
                <a:ln>
                  <a:noFill/>
                </a:ln>
                <a:solidFill>
                  <a:srgbClr val="2F2967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Transport Vocabulary</a:t>
            </a:r>
            <a:endParaRPr kumimoji="0" sz="1800" b="0" i="0" u="none" strike="noStrike" kern="0" cap="none" spc="0" normalizeH="0" baseline="0" noProof="0" dirty="0">
              <a:ln>
                <a:noFill/>
              </a:ln>
              <a:solidFill>
                <a:srgbClr val="2F2967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graphicFrame>
        <p:nvGraphicFramePr>
          <p:cNvPr id="19" name="Table 18">
            <a:extLst>
              <a:ext uri="{FF2B5EF4-FFF2-40B4-BE49-F238E27FC236}">
                <a16:creationId xmlns:a16="http://schemas.microsoft.com/office/drawing/2014/main" id="{FCBD25AE-8FA7-5865-856C-714BD4B0642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48841338"/>
              </p:ext>
            </p:extLst>
          </p:nvPr>
        </p:nvGraphicFramePr>
        <p:xfrm>
          <a:off x="430306" y="5986703"/>
          <a:ext cx="5997388" cy="3439190"/>
        </p:xfrm>
        <a:graphic>
          <a:graphicData uri="http://schemas.openxmlformats.org/drawingml/2006/table">
            <a:tbl>
              <a:tblPr firstRow="1" bandRow="1">
                <a:tableStyleId>{A064C215-56C5-4E3F-895A-C3BC3CED7181}</a:tableStyleId>
              </a:tblPr>
              <a:tblGrid>
                <a:gridCol w="2998694">
                  <a:extLst>
                    <a:ext uri="{9D8B030D-6E8A-4147-A177-3AD203B41FA5}">
                      <a16:colId xmlns:a16="http://schemas.microsoft.com/office/drawing/2014/main" val="1465405732"/>
                    </a:ext>
                  </a:extLst>
                </a:gridCol>
                <a:gridCol w="2998694">
                  <a:extLst>
                    <a:ext uri="{9D8B030D-6E8A-4147-A177-3AD203B41FA5}">
                      <a16:colId xmlns:a16="http://schemas.microsoft.com/office/drawing/2014/main" val="372505281"/>
                    </a:ext>
                  </a:extLst>
                </a:gridCol>
              </a:tblGrid>
              <a:tr h="343919"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>
                          <a:solidFill>
                            <a:srgbClr val="2F2967"/>
                          </a:solidFill>
                          <a:latin typeface="+mn-lt"/>
                        </a:rPr>
                        <a:t>Spanish</a:t>
                      </a:r>
                    </a:p>
                  </a:txBody>
                  <a:tcPr>
                    <a:lnL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>
                          <a:solidFill>
                            <a:srgbClr val="2F2967"/>
                          </a:solidFill>
                          <a:latin typeface="+mn-lt"/>
                        </a:rPr>
                        <a:t>English</a:t>
                      </a:r>
                    </a:p>
                  </a:txBody>
                  <a:tcPr>
                    <a:lnL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59762952"/>
                  </a:ext>
                </a:extLst>
              </a:tr>
              <a:tr h="34391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endParaRPr lang="en-GB" sz="1600" dirty="0">
                        <a:solidFill>
                          <a:srgbClr val="2F2967"/>
                        </a:solidFill>
                        <a:latin typeface="+mj-lt"/>
                      </a:endParaRPr>
                    </a:p>
                  </a:txBody>
                  <a:tcPr>
                    <a:lnL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600">
                          <a:solidFill>
                            <a:srgbClr val="2F2967"/>
                          </a:solidFill>
                          <a:latin typeface="+mn-lt"/>
                        </a:rPr>
                        <a:t>By bus</a:t>
                      </a:r>
                      <a:endParaRPr lang="en-GB" sz="1600" dirty="0">
                        <a:solidFill>
                          <a:srgbClr val="2F2967"/>
                        </a:solidFill>
                        <a:latin typeface="+mn-lt"/>
                      </a:endParaRPr>
                    </a:p>
                  </a:txBody>
                  <a:tcPr>
                    <a:lnL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65445827"/>
                  </a:ext>
                </a:extLst>
              </a:tr>
              <a:tr h="34391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endParaRPr lang="en-GB" sz="1600" dirty="0">
                        <a:solidFill>
                          <a:srgbClr val="2F2967"/>
                        </a:solidFill>
                        <a:latin typeface="+mj-lt"/>
                      </a:endParaRPr>
                    </a:p>
                  </a:txBody>
                  <a:tcPr>
                    <a:lnL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600">
                          <a:solidFill>
                            <a:srgbClr val="2F2967"/>
                          </a:solidFill>
                          <a:latin typeface="+mn-lt"/>
                        </a:rPr>
                        <a:t>By helicopter</a:t>
                      </a:r>
                      <a:endParaRPr lang="en-GB" sz="1600" dirty="0">
                        <a:solidFill>
                          <a:srgbClr val="2F2967"/>
                        </a:solidFill>
                        <a:latin typeface="+mn-lt"/>
                      </a:endParaRPr>
                    </a:p>
                  </a:txBody>
                  <a:tcPr>
                    <a:lnL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84397844"/>
                  </a:ext>
                </a:extLst>
              </a:tr>
              <a:tr h="34391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endParaRPr lang="en-GB" sz="1600" dirty="0">
                        <a:solidFill>
                          <a:srgbClr val="2F2967"/>
                        </a:solidFill>
                        <a:latin typeface="+mj-lt"/>
                      </a:endParaRPr>
                    </a:p>
                  </a:txBody>
                  <a:tcPr>
                    <a:lnL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600">
                          <a:solidFill>
                            <a:srgbClr val="2F2967"/>
                          </a:solidFill>
                          <a:latin typeface="+mn-lt"/>
                        </a:rPr>
                        <a:t>By train</a:t>
                      </a:r>
                      <a:endParaRPr lang="en-GB" sz="1600" dirty="0">
                        <a:solidFill>
                          <a:srgbClr val="2F2967"/>
                        </a:solidFill>
                        <a:latin typeface="+mn-lt"/>
                      </a:endParaRPr>
                    </a:p>
                  </a:txBody>
                  <a:tcPr>
                    <a:lnL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78143724"/>
                  </a:ext>
                </a:extLst>
              </a:tr>
              <a:tr h="34391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endParaRPr lang="en-GB" sz="1600" dirty="0">
                        <a:solidFill>
                          <a:srgbClr val="2F2967"/>
                        </a:solidFill>
                        <a:latin typeface="+mj-lt"/>
                      </a:endParaRPr>
                    </a:p>
                  </a:txBody>
                  <a:tcPr>
                    <a:lnL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600">
                          <a:solidFill>
                            <a:srgbClr val="2F2967"/>
                          </a:solidFill>
                          <a:latin typeface="+mn-lt"/>
                        </a:rPr>
                        <a:t>By boat</a:t>
                      </a:r>
                      <a:endParaRPr lang="en-GB" sz="1600" dirty="0">
                        <a:solidFill>
                          <a:srgbClr val="2F2967"/>
                        </a:solidFill>
                        <a:latin typeface="+mn-lt"/>
                      </a:endParaRPr>
                    </a:p>
                  </a:txBody>
                  <a:tcPr>
                    <a:lnL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26203597"/>
                  </a:ext>
                </a:extLst>
              </a:tr>
              <a:tr h="34391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endParaRPr lang="en-GB" sz="1600" dirty="0">
                        <a:solidFill>
                          <a:srgbClr val="2F2967"/>
                        </a:solidFill>
                        <a:latin typeface="+mj-lt"/>
                      </a:endParaRPr>
                    </a:p>
                  </a:txBody>
                  <a:tcPr>
                    <a:lnL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600">
                          <a:solidFill>
                            <a:srgbClr val="2F2967"/>
                          </a:solidFill>
                          <a:latin typeface="+mn-lt"/>
                        </a:rPr>
                        <a:t>By motorbike</a:t>
                      </a:r>
                      <a:endParaRPr lang="en-GB" sz="1600" dirty="0">
                        <a:solidFill>
                          <a:srgbClr val="2F2967"/>
                        </a:solidFill>
                        <a:latin typeface="+mn-lt"/>
                      </a:endParaRPr>
                    </a:p>
                  </a:txBody>
                  <a:tcPr>
                    <a:lnL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75249381"/>
                  </a:ext>
                </a:extLst>
              </a:tr>
              <a:tr h="34391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endParaRPr lang="en-GB" sz="1600" dirty="0">
                        <a:solidFill>
                          <a:srgbClr val="2F2967"/>
                        </a:solidFill>
                        <a:latin typeface="+mj-lt"/>
                      </a:endParaRPr>
                    </a:p>
                  </a:txBody>
                  <a:tcPr>
                    <a:lnL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600">
                          <a:solidFill>
                            <a:srgbClr val="2F2967"/>
                          </a:solidFill>
                          <a:latin typeface="+mn-lt"/>
                        </a:rPr>
                        <a:t>By aeroplane</a:t>
                      </a:r>
                      <a:endParaRPr lang="en-GB" sz="1600" dirty="0">
                        <a:solidFill>
                          <a:srgbClr val="2F2967"/>
                        </a:solidFill>
                        <a:latin typeface="+mn-lt"/>
                      </a:endParaRPr>
                    </a:p>
                  </a:txBody>
                  <a:tcPr>
                    <a:lnL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39657517"/>
                  </a:ext>
                </a:extLst>
              </a:tr>
              <a:tr h="34391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endParaRPr lang="en-GB" sz="1600" dirty="0">
                        <a:solidFill>
                          <a:srgbClr val="2F2967"/>
                        </a:solidFill>
                        <a:latin typeface="+mj-lt"/>
                      </a:endParaRPr>
                    </a:p>
                  </a:txBody>
                  <a:tcPr>
                    <a:lnL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600">
                          <a:solidFill>
                            <a:srgbClr val="2F2967"/>
                          </a:solidFill>
                          <a:latin typeface="+mn-lt"/>
                        </a:rPr>
                        <a:t>By bike</a:t>
                      </a:r>
                      <a:endParaRPr lang="en-GB" sz="1600" dirty="0">
                        <a:solidFill>
                          <a:srgbClr val="2F2967"/>
                        </a:solidFill>
                        <a:latin typeface="+mn-lt"/>
                      </a:endParaRPr>
                    </a:p>
                  </a:txBody>
                  <a:tcPr>
                    <a:lnL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76606322"/>
                  </a:ext>
                </a:extLst>
              </a:tr>
              <a:tr h="34391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endParaRPr lang="en-GB" sz="1600" dirty="0">
                        <a:solidFill>
                          <a:srgbClr val="2F2967"/>
                        </a:solidFill>
                        <a:latin typeface="+mj-lt"/>
                      </a:endParaRPr>
                    </a:p>
                  </a:txBody>
                  <a:tcPr>
                    <a:lnL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600">
                          <a:solidFill>
                            <a:srgbClr val="2F2967"/>
                          </a:solidFill>
                          <a:latin typeface="+mn-lt"/>
                        </a:rPr>
                        <a:t>By walking</a:t>
                      </a:r>
                      <a:endParaRPr lang="en-GB" sz="1600" dirty="0">
                        <a:solidFill>
                          <a:srgbClr val="2F2967"/>
                        </a:solidFill>
                        <a:latin typeface="+mn-lt"/>
                      </a:endParaRPr>
                    </a:p>
                  </a:txBody>
                  <a:tcPr>
                    <a:lnL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41383766"/>
                  </a:ext>
                </a:extLst>
              </a:tr>
              <a:tr h="34391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endParaRPr lang="en-GB" sz="1050" dirty="0">
                        <a:latin typeface="+mj-lt"/>
                      </a:endParaRPr>
                    </a:p>
                  </a:txBody>
                  <a:tcPr>
                    <a:lnL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>
                          <a:solidFill>
                            <a:srgbClr val="2F2967"/>
                          </a:solidFill>
                          <a:latin typeface="+mn-lt"/>
                        </a:rPr>
                        <a:t>By car</a:t>
                      </a:r>
                    </a:p>
                  </a:txBody>
                  <a:tcPr>
                    <a:lnL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80354683"/>
                  </a:ext>
                </a:extLst>
              </a:tr>
            </a:tbl>
          </a:graphicData>
        </a:graphic>
      </p:graphicFrame>
      <p:pic>
        <p:nvPicPr>
          <p:cNvPr id="20" name="Picture 19" descr="A cartoon of a plane&#10;&#10;AI-generated content may be incorrect.">
            <a:extLst>
              <a:ext uri="{FF2B5EF4-FFF2-40B4-BE49-F238E27FC236}">
                <a16:creationId xmlns:a16="http://schemas.microsoft.com/office/drawing/2014/main" id="{D88593B9-5EC6-902E-5D26-0ED48475736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21170272" flipH="1">
            <a:off x="5420790" y="5126325"/>
            <a:ext cx="888143" cy="522228"/>
          </a:xfrm>
          <a:prstGeom prst="rect">
            <a:avLst/>
          </a:prstGeom>
        </p:spPr>
      </p:pic>
      <p:pic>
        <p:nvPicPr>
          <p:cNvPr id="21" name="Picture 20" descr="A red car with blue trim&#10;&#10;AI-generated content may be incorrect.">
            <a:extLst>
              <a:ext uri="{FF2B5EF4-FFF2-40B4-BE49-F238E27FC236}">
                <a16:creationId xmlns:a16="http://schemas.microsoft.com/office/drawing/2014/main" id="{8C8B4719-7EF9-C29C-1D4C-F9534FC6606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26175" y="5605171"/>
            <a:ext cx="946324" cy="370013"/>
          </a:xfrm>
          <a:prstGeom prst="rect">
            <a:avLst/>
          </a:prstGeom>
        </p:spPr>
      </p:pic>
      <p:pic>
        <p:nvPicPr>
          <p:cNvPr id="22" name="Picture 21" descr="A cartoon of a paddle and a board&#10;&#10;AI-generated content may be incorrect.">
            <a:extLst>
              <a:ext uri="{FF2B5EF4-FFF2-40B4-BE49-F238E27FC236}">
                <a16:creationId xmlns:a16="http://schemas.microsoft.com/office/drawing/2014/main" id="{6EA27B0D-088A-F9C8-B963-90CC3AD1B57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54238" y="5577660"/>
            <a:ext cx="1529408" cy="542191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787A5B04-6DFB-940B-6C04-738F6049F0F4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" y="9561984"/>
            <a:ext cx="3220525" cy="251201"/>
          </a:xfrm>
          <a:prstGeom prst="rect">
            <a:avLst/>
          </a:prstGeom>
        </p:spPr>
      </p:pic>
      <p:pic>
        <p:nvPicPr>
          <p:cNvPr id="24" name="Picture 23" descr="A red and yellow flag&#10;&#10;AI-generated content may be incorrect.">
            <a:extLst>
              <a:ext uri="{FF2B5EF4-FFF2-40B4-BE49-F238E27FC236}">
                <a16:creationId xmlns:a16="http://schemas.microsoft.com/office/drawing/2014/main" id="{D16D7FB0-AF73-D2A8-9176-16BB36B6349D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87724" y="5148737"/>
            <a:ext cx="669100" cy="6386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20977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3">
          <a:extLst>
            <a:ext uri="{FF2B5EF4-FFF2-40B4-BE49-F238E27FC236}">
              <a16:creationId xmlns:a16="http://schemas.microsoft.com/office/drawing/2014/main" id="{36035E16-D593-5C19-9521-35524046D96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4" name="Google Shape;104;p15">
            <a:extLst>
              <a:ext uri="{FF2B5EF4-FFF2-40B4-BE49-F238E27FC236}">
                <a16:creationId xmlns:a16="http://schemas.microsoft.com/office/drawing/2014/main" id="{68F8313A-1F1A-E76D-AC78-DF53C5372959}"/>
              </a:ext>
            </a:extLst>
          </p:cNvPr>
          <p:cNvGraphicFramePr/>
          <p:nvPr/>
        </p:nvGraphicFramePr>
        <p:xfrm>
          <a:off x="0" y="0"/>
          <a:ext cx="6858000" cy="9906000"/>
        </p:xfrm>
        <a:graphic>
          <a:graphicData uri="http://schemas.openxmlformats.org/drawingml/2006/table">
            <a:tbl>
              <a:tblPr firstRow="1" bandRow="1">
                <a:noFill/>
                <a:tableStyleId>{A064C215-56C5-4E3F-895A-C3BC3CED7181}</a:tableStyleId>
              </a:tblPr>
              <a:tblGrid>
                <a:gridCol w="6858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95300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350" dirty="0"/>
                    </a:p>
                  </a:txBody>
                  <a:tcPr marL="91450" marR="91450" marT="45725" marB="45725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1"/>
                      </a:solidFill>
                      <a:prstDash val="dot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95300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350" dirty="0"/>
                    </a:p>
                  </a:txBody>
                  <a:tcPr marL="91450" marR="91450" marT="45725" marB="45725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1"/>
                      </a:solidFill>
                      <a:prstDash val="dot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pic>
        <p:nvPicPr>
          <p:cNvPr id="106" name="Google Shape;106;p15">
            <a:extLst>
              <a:ext uri="{FF2B5EF4-FFF2-40B4-BE49-F238E27FC236}">
                <a16:creationId xmlns:a16="http://schemas.microsoft.com/office/drawing/2014/main" id="{2DF78D31-E5C1-97BE-6410-FBFE4F388EEB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282441" y="4483897"/>
            <a:ext cx="2575559" cy="436830"/>
          </a:xfrm>
          <a:prstGeom prst="rect">
            <a:avLst/>
          </a:prstGeom>
          <a:noFill/>
          <a:ln>
            <a:noFill/>
          </a:ln>
        </p:spPr>
      </p:pic>
      <p:sp>
        <p:nvSpPr>
          <p:cNvPr id="107" name="Google Shape;107;p15">
            <a:extLst>
              <a:ext uri="{FF2B5EF4-FFF2-40B4-BE49-F238E27FC236}">
                <a16:creationId xmlns:a16="http://schemas.microsoft.com/office/drawing/2014/main" id="{86EC021D-55F2-2592-9093-A3B8439A6E22}"/>
              </a:ext>
            </a:extLst>
          </p:cNvPr>
          <p:cNvSpPr/>
          <p:nvPr/>
        </p:nvSpPr>
        <p:spPr>
          <a:xfrm>
            <a:off x="418185" y="332458"/>
            <a:ext cx="6021626" cy="469662"/>
          </a:xfrm>
          <a:prstGeom prst="roundRect">
            <a:avLst>
              <a:gd name="adj" fmla="val 16667"/>
            </a:avLst>
          </a:prstGeom>
          <a:solidFill>
            <a:srgbClr val="F9DC4B"/>
          </a:solidFill>
          <a:ln w="28575" cap="flat" cmpd="sng">
            <a:solidFill>
              <a:srgbClr val="2C2B64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tabLst/>
              <a:defRPr/>
            </a:pPr>
            <a:r>
              <a:rPr kumimoji="0" lang="en-GB" sz="2000" b="1" i="0" u="none" strike="noStrike" kern="0" cap="none" spc="0" normalizeH="0" baseline="0" noProof="0" dirty="0">
                <a:ln>
                  <a:noFill/>
                </a:ln>
                <a:solidFill>
                  <a:srgbClr val="2F2967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Transport Vocabulary</a:t>
            </a:r>
            <a:endParaRPr kumimoji="0" sz="1800" b="0" i="0" u="none" strike="noStrike" kern="0" cap="none" spc="0" normalizeH="0" baseline="0" noProof="0" dirty="0">
              <a:ln>
                <a:noFill/>
              </a:ln>
              <a:solidFill>
                <a:srgbClr val="2F2967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0766A744-5D13-4ECC-D85C-9FE77F41CE7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8082990"/>
              </p:ext>
            </p:extLst>
          </p:nvPr>
        </p:nvGraphicFramePr>
        <p:xfrm>
          <a:off x="430304" y="1001430"/>
          <a:ext cx="5997388" cy="3439190"/>
        </p:xfrm>
        <a:graphic>
          <a:graphicData uri="http://schemas.openxmlformats.org/drawingml/2006/table">
            <a:tbl>
              <a:tblPr firstRow="1" bandRow="1">
                <a:tableStyleId>{A064C215-56C5-4E3F-895A-C3BC3CED7181}</a:tableStyleId>
              </a:tblPr>
              <a:tblGrid>
                <a:gridCol w="2998694">
                  <a:extLst>
                    <a:ext uri="{9D8B030D-6E8A-4147-A177-3AD203B41FA5}">
                      <a16:colId xmlns:a16="http://schemas.microsoft.com/office/drawing/2014/main" val="1465405732"/>
                    </a:ext>
                  </a:extLst>
                </a:gridCol>
                <a:gridCol w="2998694">
                  <a:extLst>
                    <a:ext uri="{9D8B030D-6E8A-4147-A177-3AD203B41FA5}">
                      <a16:colId xmlns:a16="http://schemas.microsoft.com/office/drawing/2014/main" val="372505281"/>
                    </a:ext>
                  </a:extLst>
                </a:gridCol>
              </a:tblGrid>
              <a:tr h="343919"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>
                          <a:solidFill>
                            <a:srgbClr val="2F2967"/>
                          </a:solidFill>
                          <a:latin typeface="+mn-lt"/>
                        </a:rPr>
                        <a:t>Spanish</a:t>
                      </a:r>
                    </a:p>
                  </a:txBody>
                  <a:tcPr>
                    <a:lnL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>
                          <a:solidFill>
                            <a:srgbClr val="2F2967"/>
                          </a:solidFill>
                          <a:latin typeface="+mn-lt"/>
                        </a:rPr>
                        <a:t>English</a:t>
                      </a:r>
                    </a:p>
                  </a:txBody>
                  <a:tcPr>
                    <a:lnL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59762952"/>
                  </a:ext>
                </a:extLst>
              </a:tr>
              <a:tr h="34391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endParaRPr lang="en-GB" sz="1600" dirty="0">
                        <a:solidFill>
                          <a:srgbClr val="2F2967"/>
                        </a:solidFill>
                        <a:latin typeface="+mj-lt"/>
                      </a:endParaRPr>
                    </a:p>
                  </a:txBody>
                  <a:tcPr>
                    <a:lnL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600" dirty="0">
                        <a:solidFill>
                          <a:srgbClr val="2F2967"/>
                        </a:solidFill>
                        <a:latin typeface="+mn-lt"/>
                      </a:endParaRPr>
                    </a:p>
                  </a:txBody>
                  <a:tcPr>
                    <a:lnL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65445827"/>
                  </a:ext>
                </a:extLst>
              </a:tr>
              <a:tr h="34391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endParaRPr lang="en-GB" sz="1600" dirty="0">
                        <a:solidFill>
                          <a:srgbClr val="2F2967"/>
                        </a:solidFill>
                        <a:latin typeface="+mj-lt"/>
                      </a:endParaRPr>
                    </a:p>
                  </a:txBody>
                  <a:tcPr>
                    <a:lnL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600" dirty="0">
                        <a:solidFill>
                          <a:srgbClr val="2F2967"/>
                        </a:solidFill>
                        <a:latin typeface="+mn-lt"/>
                      </a:endParaRPr>
                    </a:p>
                  </a:txBody>
                  <a:tcPr>
                    <a:lnL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84397844"/>
                  </a:ext>
                </a:extLst>
              </a:tr>
              <a:tr h="34391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endParaRPr lang="en-GB" sz="1600" dirty="0">
                        <a:solidFill>
                          <a:srgbClr val="2F2967"/>
                        </a:solidFill>
                        <a:latin typeface="+mj-lt"/>
                      </a:endParaRPr>
                    </a:p>
                  </a:txBody>
                  <a:tcPr>
                    <a:lnL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600" dirty="0">
                        <a:solidFill>
                          <a:srgbClr val="2F2967"/>
                        </a:solidFill>
                        <a:latin typeface="+mn-lt"/>
                      </a:endParaRPr>
                    </a:p>
                  </a:txBody>
                  <a:tcPr>
                    <a:lnL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78143724"/>
                  </a:ext>
                </a:extLst>
              </a:tr>
              <a:tr h="34391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endParaRPr lang="en-GB" sz="1600" dirty="0">
                        <a:solidFill>
                          <a:srgbClr val="2F2967"/>
                        </a:solidFill>
                        <a:latin typeface="+mj-lt"/>
                      </a:endParaRPr>
                    </a:p>
                  </a:txBody>
                  <a:tcPr>
                    <a:lnL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600" dirty="0">
                        <a:solidFill>
                          <a:srgbClr val="2F2967"/>
                        </a:solidFill>
                        <a:latin typeface="+mn-lt"/>
                      </a:endParaRPr>
                    </a:p>
                  </a:txBody>
                  <a:tcPr>
                    <a:lnL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26203597"/>
                  </a:ext>
                </a:extLst>
              </a:tr>
              <a:tr h="34391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endParaRPr lang="en-GB" sz="1600" dirty="0">
                        <a:solidFill>
                          <a:srgbClr val="2F2967"/>
                        </a:solidFill>
                        <a:latin typeface="+mj-lt"/>
                      </a:endParaRPr>
                    </a:p>
                  </a:txBody>
                  <a:tcPr>
                    <a:lnL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600" dirty="0">
                        <a:solidFill>
                          <a:srgbClr val="2F2967"/>
                        </a:solidFill>
                        <a:latin typeface="+mn-lt"/>
                      </a:endParaRPr>
                    </a:p>
                  </a:txBody>
                  <a:tcPr>
                    <a:lnL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75249381"/>
                  </a:ext>
                </a:extLst>
              </a:tr>
              <a:tr h="34391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endParaRPr lang="en-GB" sz="1600" dirty="0">
                        <a:solidFill>
                          <a:srgbClr val="2F2967"/>
                        </a:solidFill>
                        <a:latin typeface="+mj-lt"/>
                      </a:endParaRPr>
                    </a:p>
                  </a:txBody>
                  <a:tcPr>
                    <a:lnL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600" dirty="0">
                        <a:solidFill>
                          <a:srgbClr val="2F2967"/>
                        </a:solidFill>
                        <a:latin typeface="+mn-lt"/>
                      </a:endParaRPr>
                    </a:p>
                  </a:txBody>
                  <a:tcPr>
                    <a:lnL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39657517"/>
                  </a:ext>
                </a:extLst>
              </a:tr>
              <a:tr h="34391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endParaRPr lang="en-GB" sz="1600" dirty="0">
                        <a:solidFill>
                          <a:srgbClr val="2F2967"/>
                        </a:solidFill>
                        <a:latin typeface="+mj-lt"/>
                      </a:endParaRPr>
                    </a:p>
                  </a:txBody>
                  <a:tcPr>
                    <a:lnL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600" dirty="0">
                        <a:solidFill>
                          <a:srgbClr val="2F2967"/>
                        </a:solidFill>
                        <a:latin typeface="+mn-lt"/>
                      </a:endParaRPr>
                    </a:p>
                  </a:txBody>
                  <a:tcPr>
                    <a:lnL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76606322"/>
                  </a:ext>
                </a:extLst>
              </a:tr>
              <a:tr h="34391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endParaRPr lang="en-GB" sz="1600" dirty="0">
                        <a:solidFill>
                          <a:srgbClr val="2F2967"/>
                        </a:solidFill>
                        <a:latin typeface="+mj-lt"/>
                      </a:endParaRPr>
                    </a:p>
                  </a:txBody>
                  <a:tcPr>
                    <a:lnL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600" dirty="0">
                        <a:solidFill>
                          <a:srgbClr val="2F2967"/>
                        </a:solidFill>
                        <a:latin typeface="+mn-lt"/>
                      </a:endParaRPr>
                    </a:p>
                  </a:txBody>
                  <a:tcPr>
                    <a:lnL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41383766"/>
                  </a:ext>
                </a:extLst>
              </a:tr>
              <a:tr h="34391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endParaRPr lang="en-GB" sz="1050" dirty="0">
                        <a:latin typeface="+mj-lt"/>
                      </a:endParaRPr>
                    </a:p>
                  </a:txBody>
                  <a:tcPr>
                    <a:lnL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600" dirty="0">
                        <a:solidFill>
                          <a:srgbClr val="2F2967"/>
                        </a:solidFill>
                        <a:latin typeface="+mn-lt"/>
                      </a:endParaRPr>
                    </a:p>
                  </a:txBody>
                  <a:tcPr>
                    <a:lnL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80354683"/>
                  </a:ext>
                </a:extLst>
              </a:tr>
            </a:tbl>
          </a:graphicData>
        </a:graphic>
      </p:graphicFrame>
      <p:pic>
        <p:nvPicPr>
          <p:cNvPr id="4" name="Picture 3" descr="A cartoon of a plane&#10;&#10;AI-generated content may be incorrect.">
            <a:extLst>
              <a:ext uri="{FF2B5EF4-FFF2-40B4-BE49-F238E27FC236}">
                <a16:creationId xmlns:a16="http://schemas.microsoft.com/office/drawing/2014/main" id="{9CDAB4E9-217F-FB1B-11F9-5C31D01D647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21170272" flipH="1">
            <a:off x="5420788" y="141052"/>
            <a:ext cx="888143" cy="522228"/>
          </a:xfrm>
          <a:prstGeom prst="rect">
            <a:avLst/>
          </a:prstGeom>
        </p:spPr>
      </p:pic>
      <p:pic>
        <p:nvPicPr>
          <p:cNvPr id="6" name="Picture 5" descr="A red car with blue trim&#10;&#10;AI-generated content may be incorrect.">
            <a:extLst>
              <a:ext uri="{FF2B5EF4-FFF2-40B4-BE49-F238E27FC236}">
                <a16:creationId xmlns:a16="http://schemas.microsoft.com/office/drawing/2014/main" id="{C6AC70A1-1D5D-8CF2-AF41-91B17527140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26173" y="619898"/>
            <a:ext cx="946324" cy="370013"/>
          </a:xfrm>
          <a:prstGeom prst="rect">
            <a:avLst/>
          </a:prstGeom>
        </p:spPr>
      </p:pic>
      <p:pic>
        <p:nvPicPr>
          <p:cNvPr id="7" name="Picture 6" descr="A cartoon of a paddle and a board&#10;&#10;AI-generated content may be incorrect.">
            <a:extLst>
              <a:ext uri="{FF2B5EF4-FFF2-40B4-BE49-F238E27FC236}">
                <a16:creationId xmlns:a16="http://schemas.microsoft.com/office/drawing/2014/main" id="{10383860-7873-3AFD-4181-007461AD27A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54236" y="592387"/>
            <a:ext cx="1529408" cy="542191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034B2597-6DB4-4670-E1C6-524E0429B901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576711"/>
            <a:ext cx="3220525" cy="251201"/>
          </a:xfrm>
          <a:prstGeom prst="rect">
            <a:avLst/>
          </a:prstGeom>
        </p:spPr>
      </p:pic>
      <p:pic>
        <p:nvPicPr>
          <p:cNvPr id="2" name="Picture 1" descr="A red and yellow flag&#10;&#10;AI-generated content may be incorrect.">
            <a:extLst>
              <a:ext uri="{FF2B5EF4-FFF2-40B4-BE49-F238E27FC236}">
                <a16:creationId xmlns:a16="http://schemas.microsoft.com/office/drawing/2014/main" id="{4D91D97C-8717-C770-8ED2-3E4BD3987B00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87722" y="163464"/>
            <a:ext cx="669100" cy="638656"/>
          </a:xfrm>
          <a:prstGeom prst="rect">
            <a:avLst/>
          </a:prstGeom>
        </p:spPr>
      </p:pic>
      <p:pic>
        <p:nvPicPr>
          <p:cNvPr id="12" name="Google Shape;106;p15">
            <a:extLst>
              <a:ext uri="{FF2B5EF4-FFF2-40B4-BE49-F238E27FC236}">
                <a16:creationId xmlns:a16="http://schemas.microsoft.com/office/drawing/2014/main" id="{F36579C9-8BAE-E28C-4F9C-9A320CEE482C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282443" y="9469170"/>
            <a:ext cx="2575559" cy="436830"/>
          </a:xfrm>
          <a:prstGeom prst="rect">
            <a:avLst/>
          </a:prstGeom>
          <a:noFill/>
          <a:ln>
            <a:noFill/>
          </a:ln>
        </p:spPr>
      </p:pic>
      <p:sp>
        <p:nvSpPr>
          <p:cNvPr id="18" name="Google Shape;107;p15">
            <a:extLst>
              <a:ext uri="{FF2B5EF4-FFF2-40B4-BE49-F238E27FC236}">
                <a16:creationId xmlns:a16="http://schemas.microsoft.com/office/drawing/2014/main" id="{7D388203-7D12-A9D4-D0D1-376BE3BB1093}"/>
              </a:ext>
            </a:extLst>
          </p:cNvPr>
          <p:cNvSpPr/>
          <p:nvPr/>
        </p:nvSpPr>
        <p:spPr>
          <a:xfrm>
            <a:off x="418187" y="5317731"/>
            <a:ext cx="6021626" cy="469662"/>
          </a:xfrm>
          <a:prstGeom prst="roundRect">
            <a:avLst>
              <a:gd name="adj" fmla="val 16667"/>
            </a:avLst>
          </a:prstGeom>
          <a:solidFill>
            <a:srgbClr val="F9DC4B"/>
          </a:solidFill>
          <a:ln w="28575" cap="flat" cmpd="sng">
            <a:solidFill>
              <a:srgbClr val="2C2B64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tabLst/>
              <a:defRPr/>
            </a:pPr>
            <a:r>
              <a:rPr kumimoji="0" lang="en-GB" sz="2000" b="1" i="0" u="none" strike="noStrike" kern="0" cap="none" spc="0" normalizeH="0" baseline="0" noProof="0" dirty="0">
                <a:ln>
                  <a:noFill/>
                </a:ln>
                <a:solidFill>
                  <a:srgbClr val="2F2967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Transport Vocabulary</a:t>
            </a:r>
            <a:endParaRPr kumimoji="0" sz="1800" b="0" i="0" u="none" strike="noStrike" kern="0" cap="none" spc="0" normalizeH="0" baseline="0" noProof="0" dirty="0">
              <a:ln>
                <a:noFill/>
              </a:ln>
              <a:solidFill>
                <a:srgbClr val="2F2967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graphicFrame>
        <p:nvGraphicFramePr>
          <p:cNvPr id="19" name="Table 18">
            <a:extLst>
              <a:ext uri="{FF2B5EF4-FFF2-40B4-BE49-F238E27FC236}">
                <a16:creationId xmlns:a16="http://schemas.microsoft.com/office/drawing/2014/main" id="{22AB21AF-B72E-2DDD-178C-21147AF238B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22819481"/>
              </p:ext>
            </p:extLst>
          </p:nvPr>
        </p:nvGraphicFramePr>
        <p:xfrm>
          <a:off x="430306" y="5986703"/>
          <a:ext cx="5997388" cy="3439190"/>
        </p:xfrm>
        <a:graphic>
          <a:graphicData uri="http://schemas.openxmlformats.org/drawingml/2006/table">
            <a:tbl>
              <a:tblPr firstRow="1" bandRow="1">
                <a:tableStyleId>{A064C215-56C5-4E3F-895A-C3BC3CED7181}</a:tableStyleId>
              </a:tblPr>
              <a:tblGrid>
                <a:gridCol w="2998694">
                  <a:extLst>
                    <a:ext uri="{9D8B030D-6E8A-4147-A177-3AD203B41FA5}">
                      <a16:colId xmlns:a16="http://schemas.microsoft.com/office/drawing/2014/main" val="1465405732"/>
                    </a:ext>
                  </a:extLst>
                </a:gridCol>
                <a:gridCol w="2998694">
                  <a:extLst>
                    <a:ext uri="{9D8B030D-6E8A-4147-A177-3AD203B41FA5}">
                      <a16:colId xmlns:a16="http://schemas.microsoft.com/office/drawing/2014/main" val="372505281"/>
                    </a:ext>
                  </a:extLst>
                </a:gridCol>
              </a:tblGrid>
              <a:tr h="343919"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>
                          <a:solidFill>
                            <a:srgbClr val="2F2967"/>
                          </a:solidFill>
                          <a:latin typeface="+mn-lt"/>
                        </a:rPr>
                        <a:t>Spanish</a:t>
                      </a:r>
                    </a:p>
                  </a:txBody>
                  <a:tcPr>
                    <a:lnL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b="1" dirty="0">
                          <a:solidFill>
                            <a:srgbClr val="2F2967"/>
                          </a:solidFill>
                          <a:latin typeface="+mn-lt"/>
                        </a:rPr>
                        <a:t>English</a:t>
                      </a:r>
                    </a:p>
                  </a:txBody>
                  <a:tcPr>
                    <a:lnL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59762952"/>
                  </a:ext>
                </a:extLst>
              </a:tr>
              <a:tr h="34391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endParaRPr lang="en-GB" sz="1600" dirty="0">
                        <a:solidFill>
                          <a:srgbClr val="2F2967"/>
                        </a:solidFill>
                        <a:latin typeface="+mj-lt"/>
                      </a:endParaRPr>
                    </a:p>
                  </a:txBody>
                  <a:tcPr>
                    <a:lnL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600" dirty="0">
                        <a:solidFill>
                          <a:srgbClr val="2F2967"/>
                        </a:solidFill>
                        <a:latin typeface="+mn-lt"/>
                      </a:endParaRPr>
                    </a:p>
                  </a:txBody>
                  <a:tcPr>
                    <a:lnL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65445827"/>
                  </a:ext>
                </a:extLst>
              </a:tr>
              <a:tr h="34391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endParaRPr lang="en-GB" sz="1600" dirty="0">
                        <a:solidFill>
                          <a:srgbClr val="2F2967"/>
                        </a:solidFill>
                        <a:latin typeface="+mj-lt"/>
                      </a:endParaRPr>
                    </a:p>
                  </a:txBody>
                  <a:tcPr>
                    <a:lnL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600" dirty="0">
                        <a:solidFill>
                          <a:srgbClr val="2F2967"/>
                        </a:solidFill>
                        <a:latin typeface="+mn-lt"/>
                      </a:endParaRPr>
                    </a:p>
                  </a:txBody>
                  <a:tcPr>
                    <a:lnL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84397844"/>
                  </a:ext>
                </a:extLst>
              </a:tr>
              <a:tr h="34391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endParaRPr lang="en-GB" sz="1600" dirty="0">
                        <a:solidFill>
                          <a:srgbClr val="2F2967"/>
                        </a:solidFill>
                        <a:latin typeface="+mj-lt"/>
                      </a:endParaRPr>
                    </a:p>
                  </a:txBody>
                  <a:tcPr>
                    <a:lnL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600" dirty="0">
                        <a:solidFill>
                          <a:srgbClr val="2F2967"/>
                        </a:solidFill>
                        <a:latin typeface="+mn-lt"/>
                      </a:endParaRPr>
                    </a:p>
                  </a:txBody>
                  <a:tcPr>
                    <a:lnL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78143724"/>
                  </a:ext>
                </a:extLst>
              </a:tr>
              <a:tr h="34391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endParaRPr lang="en-GB" sz="1600" dirty="0">
                        <a:solidFill>
                          <a:srgbClr val="2F2967"/>
                        </a:solidFill>
                        <a:latin typeface="+mj-lt"/>
                      </a:endParaRPr>
                    </a:p>
                  </a:txBody>
                  <a:tcPr>
                    <a:lnL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600" dirty="0">
                        <a:solidFill>
                          <a:srgbClr val="2F2967"/>
                        </a:solidFill>
                        <a:latin typeface="+mn-lt"/>
                      </a:endParaRPr>
                    </a:p>
                  </a:txBody>
                  <a:tcPr>
                    <a:lnL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26203597"/>
                  </a:ext>
                </a:extLst>
              </a:tr>
              <a:tr h="34391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endParaRPr lang="en-GB" sz="1600" dirty="0">
                        <a:solidFill>
                          <a:srgbClr val="2F2967"/>
                        </a:solidFill>
                        <a:latin typeface="+mj-lt"/>
                      </a:endParaRPr>
                    </a:p>
                  </a:txBody>
                  <a:tcPr>
                    <a:lnL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600" dirty="0">
                        <a:solidFill>
                          <a:srgbClr val="2F2967"/>
                        </a:solidFill>
                        <a:latin typeface="+mn-lt"/>
                      </a:endParaRPr>
                    </a:p>
                  </a:txBody>
                  <a:tcPr>
                    <a:lnL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75249381"/>
                  </a:ext>
                </a:extLst>
              </a:tr>
              <a:tr h="34391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endParaRPr lang="en-GB" sz="1600" dirty="0">
                        <a:solidFill>
                          <a:srgbClr val="2F2967"/>
                        </a:solidFill>
                        <a:latin typeface="+mj-lt"/>
                      </a:endParaRPr>
                    </a:p>
                  </a:txBody>
                  <a:tcPr>
                    <a:lnL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600" dirty="0">
                        <a:solidFill>
                          <a:srgbClr val="2F2967"/>
                        </a:solidFill>
                        <a:latin typeface="+mn-lt"/>
                      </a:endParaRPr>
                    </a:p>
                  </a:txBody>
                  <a:tcPr>
                    <a:lnL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39657517"/>
                  </a:ext>
                </a:extLst>
              </a:tr>
              <a:tr h="34391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endParaRPr lang="en-GB" sz="1600" dirty="0">
                        <a:solidFill>
                          <a:srgbClr val="2F2967"/>
                        </a:solidFill>
                        <a:latin typeface="+mj-lt"/>
                      </a:endParaRPr>
                    </a:p>
                  </a:txBody>
                  <a:tcPr>
                    <a:lnL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600" dirty="0">
                        <a:solidFill>
                          <a:srgbClr val="2F2967"/>
                        </a:solidFill>
                        <a:latin typeface="+mn-lt"/>
                      </a:endParaRPr>
                    </a:p>
                  </a:txBody>
                  <a:tcPr>
                    <a:lnL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76606322"/>
                  </a:ext>
                </a:extLst>
              </a:tr>
              <a:tr h="34391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endParaRPr lang="en-GB" sz="1600" dirty="0">
                        <a:solidFill>
                          <a:srgbClr val="2F2967"/>
                        </a:solidFill>
                        <a:latin typeface="+mj-lt"/>
                      </a:endParaRPr>
                    </a:p>
                  </a:txBody>
                  <a:tcPr>
                    <a:lnL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600" dirty="0">
                        <a:solidFill>
                          <a:srgbClr val="2F2967"/>
                        </a:solidFill>
                        <a:latin typeface="+mn-lt"/>
                      </a:endParaRPr>
                    </a:p>
                  </a:txBody>
                  <a:tcPr>
                    <a:lnL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41383766"/>
                  </a:ext>
                </a:extLst>
              </a:tr>
              <a:tr h="34391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endParaRPr lang="en-GB" sz="1050" dirty="0">
                        <a:latin typeface="+mj-lt"/>
                      </a:endParaRPr>
                    </a:p>
                  </a:txBody>
                  <a:tcPr>
                    <a:lnL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GB" sz="1600" dirty="0">
                        <a:solidFill>
                          <a:srgbClr val="2F2967"/>
                        </a:solidFill>
                        <a:latin typeface="+mn-lt"/>
                      </a:endParaRPr>
                    </a:p>
                  </a:txBody>
                  <a:tcPr>
                    <a:lnL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80354683"/>
                  </a:ext>
                </a:extLst>
              </a:tr>
            </a:tbl>
          </a:graphicData>
        </a:graphic>
      </p:graphicFrame>
      <p:pic>
        <p:nvPicPr>
          <p:cNvPr id="20" name="Picture 19" descr="A cartoon of a plane&#10;&#10;AI-generated content may be incorrect.">
            <a:extLst>
              <a:ext uri="{FF2B5EF4-FFF2-40B4-BE49-F238E27FC236}">
                <a16:creationId xmlns:a16="http://schemas.microsoft.com/office/drawing/2014/main" id="{287FCF9F-8B5E-B71D-DA23-9E21FDEB0F3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21170272" flipH="1">
            <a:off x="5420790" y="5126325"/>
            <a:ext cx="888143" cy="522228"/>
          </a:xfrm>
          <a:prstGeom prst="rect">
            <a:avLst/>
          </a:prstGeom>
        </p:spPr>
      </p:pic>
      <p:pic>
        <p:nvPicPr>
          <p:cNvPr id="21" name="Picture 20" descr="A red car with blue trim&#10;&#10;AI-generated content may be incorrect.">
            <a:extLst>
              <a:ext uri="{FF2B5EF4-FFF2-40B4-BE49-F238E27FC236}">
                <a16:creationId xmlns:a16="http://schemas.microsoft.com/office/drawing/2014/main" id="{E1590457-0F11-B618-B8E8-063434F8675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26175" y="5605171"/>
            <a:ext cx="946324" cy="370013"/>
          </a:xfrm>
          <a:prstGeom prst="rect">
            <a:avLst/>
          </a:prstGeom>
        </p:spPr>
      </p:pic>
      <p:pic>
        <p:nvPicPr>
          <p:cNvPr id="22" name="Picture 21" descr="A cartoon of a paddle and a board&#10;&#10;AI-generated content may be incorrect.">
            <a:extLst>
              <a:ext uri="{FF2B5EF4-FFF2-40B4-BE49-F238E27FC236}">
                <a16:creationId xmlns:a16="http://schemas.microsoft.com/office/drawing/2014/main" id="{B7D963F7-ED2B-F9D0-E573-906CD09A98D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54238" y="5577660"/>
            <a:ext cx="1529408" cy="542191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A0535C85-8E56-9E16-AD1C-82C1DAF77271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" y="9561984"/>
            <a:ext cx="3220525" cy="251201"/>
          </a:xfrm>
          <a:prstGeom prst="rect">
            <a:avLst/>
          </a:prstGeom>
        </p:spPr>
      </p:pic>
      <p:pic>
        <p:nvPicPr>
          <p:cNvPr id="24" name="Picture 23" descr="A red and yellow flag&#10;&#10;AI-generated content may be incorrect.">
            <a:extLst>
              <a:ext uri="{FF2B5EF4-FFF2-40B4-BE49-F238E27FC236}">
                <a16:creationId xmlns:a16="http://schemas.microsoft.com/office/drawing/2014/main" id="{41B97FA3-76E9-C063-CD5E-89519ED0AF2A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87724" y="5148737"/>
            <a:ext cx="669100" cy="6386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43715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3">
          <a:extLst>
            <a:ext uri="{FF2B5EF4-FFF2-40B4-BE49-F238E27FC236}">
              <a16:creationId xmlns:a16="http://schemas.microsoft.com/office/drawing/2014/main" id="{E881C62E-024C-00F4-5A5E-31AE5465032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4" name="Google Shape;104;p15">
            <a:extLst>
              <a:ext uri="{FF2B5EF4-FFF2-40B4-BE49-F238E27FC236}">
                <a16:creationId xmlns:a16="http://schemas.microsoft.com/office/drawing/2014/main" id="{2EFB7464-F27E-9E33-9F3D-438A619C9CAD}"/>
              </a:ext>
            </a:extLst>
          </p:cNvPr>
          <p:cNvGraphicFramePr/>
          <p:nvPr/>
        </p:nvGraphicFramePr>
        <p:xfrm>
          <a:off x="0" y="0"/>
          <a:ext cx="6858000" cy="9906000"/>
        </p:xfrm>
        <a:graphic>
          <a:graphicData uri="http://schemas.openxmlformats.org/drawingml/2006/table">
            <a:tbl>
              <a:tblPr firstRow="1" bandRow="1">
                <a:noFill/>
                <a:tableStyleId>{A064C215-56C5-4E3F-895A-C3BC3CED7181}</a:tableStyleId>
              </a:tblPr>
              <a:tblGrid>
                <a:gridCol w="6858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95300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350" dirty="0"/>
                    </a:p>
                  </a:txBody>
                  <a:tcPr marL="91450" marR="91450" marT="45725" marB="45725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1"/>
                      </a:solidFill>
                      <a:prstDash val="dot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95300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350" dirty="0"/>
                    </a:p>
                  </a:txBody>
                  <a:tcPr marL="91450" marR="91450" marT="45725" marB="45725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1"/>
                      </a:solidFill>
                      <a:prstDash val="dot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pic>
        <p:nvPicPr>
          <p:cNvPr id="106" name="Google Shape;106;p15">
            <a:extLst>
              <a:ext uri="{FF2B5EF4-FFF2-40B4-BE49-F238E27FC236}">
                <a16:creationId xmlns:a16="http://schemas.microsoft.com/office/drawing/2014/main" id="{B871C3B7-EECB-E9CF-FBB5-FB33981A97F4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282441" y="4483897"/>
            <a:ext cx="2575559" cy="436830"/>
          </a:xfrm>
          <a:prstGeom prst="rect">
            <a:avLst/>
          </a:prstGeom>
          <a:noFill/>
          <a:ln>
            <a:noFill/>
          </a:ln>
        </p:spPr>
      </p:pic>
      <p:sp>
        <p:nvSpPr>
          <p:cNvPr id="107" name="Google Shape;107;p15">
            <a:extLst>
              <a:ext uri="{FF2B5EF4-FFF2-40B4-BE49-F238E27FC236}">
                <a16:creationId xmlns:a16="http://schemas.microsoft.com/office/drawing/2014/main" id="{0EE1F000-508C-5B1C-2432-4A0E765D3C48}"/>
              </a:ext>
            </a:extLst>
          </p:cNvPr>
          <p:cNvSpPr/>
          <p:nvPr/>
        </p:nvSpPr>
        <p:spPr>
          <a:xfrm>
            <a:off x="418185" y="332458"/>
            <a:ext cx="6021626" cy="469662"/>
          </a:xfrm>
          <a:prstGeom prst="roundRect">
            <a:avLst>
              <a:gd name="adj" fmla="val 16667"/>
            </a:avLst>
          </a:prstGeom>
          <a:solidFill>
            <a:srgbClr val="F9DC4B"/>
          </a:solidFill>
          <a:ln w="28575" cap="flat" cmpd="sng">
            <a:solidFill>
              <a:srgbClr val="2C2B64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00"/>
              <a:buFont typeface="Arial"/>
              <a:buNone/>
            </a:pPr>
            <a:r>
              <a:rPr lang="en-GB" sz="2000" b="1" i="0" u="none" strike="noStrike" cap="none" dirty="0" err="1">
                <a:solidFill>
                  <a:srgbClr val="2F2967"/>
                </a:solidFill>
                <a:latin typeface="Arial"/>
                <a:ea typeface="Arial"/>
                <a:cs typeface="Arial"/>
                <a:sym typeface="Arial"/>
              </a:rPr>
              <a:t>Viajo</a:t>
            </a:r>
            <a:r>
              <a:rPr lang="en-GB" sz="2000" b="1" i="0" u="none" strike="noStrike" cap="none" dirty="0">
                <a:solidFill>
                  <a:srgbClr val="2F2967"/>
                </a:solidFill>
                <a:latin typeface="Arial"/>
                <a:ea typeface="Arial"/>
                <a:cs typeface="Arial"/>
                <a:sym typeface="Arial"/>
              </a:rPr>
              <a:t>…</a:t>
            </a:r>
            <a:endParaRPr lang="en-GB" sz="1200" b="0" i="0" u="none" strike="noStrike" cap="none" dirty="0">
              <a:solidFill>
                <a:srgbClr val="2F2967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B2EF73D-B6B4-23C7-EDDC-C10D883A0CA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576711"/>
            <a:ext cx="3220525" cy="251201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5BA48A3E-17CA-5B17-E53C-0DC00EB8B3B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30106" y="1077633"/>
            <a:ext cx="3589276" cy="3199851"/>
          </a:xfrm>
          <a:prstGeom prst="rect">
            <a:avLst/>
          </a:prstGeom>
        </p:spPr>
      </p:pic>
      <p:sp>
        <p:nvSpPr>
          <p:cNvPr id="28" name="Google Shape;133;p30">
            <a:extLst>
              <a:ext uri="{FF2B5EF4-FFF2-40B4-BE49-F238E27FC236}">
                <a16:creationId xmlns:a16="http://schemas.microsoft.com/office/drawing/2014/main" id="{EA72E6F7-FC90-EDA0-A219-33B837158A4B}"/>
              </a:ext>
            </a:extLst>
          </p:cNvPr>
          <p:cNvSpPr/>
          <p:nvPr/>
        </p:nvSpPr>
        <p:spPr>
          <a:xfrm>
            <a:off x="4060188" y="1077633"/>
            <a:ext cx="2441988" cy="1495500"/>
          </a:xfrm>
          <a:prstGeom prst="roundRect">
            <a:avLst>
              <a:gd name="adj" fmla="val 7294"/>
            </a:avLst>
          </a:prstGeom>
          <a:solidFill>
            <a:srgbClr val="2F2967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en-GB" b="1" i="0" u="none" strike="noStrike" cap="none" dirty="0">
                <a:solidFill>
                  <a:srgbClr val="FFFFFF"/>
                </a:solidFill>
                <a:sym typeface="Arial"/>
              </a:rPr>
              <a:t>TASK: Noughts and </a:t>
            </a:r>
            <a:r>
              <a:rPr lang="en-GB" b="1" dirty="0">
                <a:solidFill>
                  <a:srgbClr val="FFFFFF"/>
                </a:solidFill>
              </a:rPr>
              <a:t>C</a:t>
            </a:r>
            <a:r>
              <a:rPr lang="en-GB" b="1" i="0" u="none" strike="noStrike" cap="none" dirty="0">
                <a:solidFill>
                  <a:srgbClr val="FFFFFF"/>
                </a:solidFill>
                <a:sym typeface="Arial"/>
              </a:rPr>
              <a:t>rosses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endParaRPr lang="en-GB" i="0" u="none" strike="noStrike" cap="none" dirty="0">
              <a:solidFill>
                <a:srgbClr val="FFFFFF"/>
              </a:solidFill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en-GB" dirty="0">
                <a:solidFill>
                  <a:srgbClr val="FFFFFF"/>
                </a:solidFill>
              </a:rPr>
              <a:t>Choose a square then say how you travel in </a:t>
            </a:r>
            <a:r>
              <a:rPr lang="es-ES" sz="1400" dirty="0" err="1">
                <a:solidFill>
                  <a:srgbClr val="FFFFFF"/>
                </a:solidFill>
              </a:rPr>
              <a:t>Spanish</a:t>
            </a:r>
            <a:endParaRPr lang="es-ES" sz="1400" dirty="0">
              <a:solidFill>
                <a:srgbClr val="FFFFFF"/>
              </a:solidFill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es-ES" sz="1400" i="1" dirty="0" err="1">
                <a:solidFill>
                  <a:srgbClr val="FFFFFF"/>
                </a:solidFill>
              </a:rPr>
              <a:t>e.g</a:t>
            </a:r>
            <a:r>
              <a:rPr lang="es-ES" sz="1400" i="1" dirty="0">
                <a:solidFill>
                  <a:srgbClr val="FFFFFF"/>
                </a:solidFill>
              </a:rPr>
              <a:t>. ‘Viajo en coche’</a:t>
            </a:r>
          </a:p>
        </p:txBody>
      </p:sp>
      <p:sp>
        <p:nvSpPr>
          <p:cNvPr id="29" name="Google Shape;136;p30">
            <a:extLst>
              <a:ext uri="{FF2B5EF4-FFF2-40B4-BE49-F238E27FC236}">
                <a16:creationId xmlns:a16="http://schemas.microsoft.com/office/drawing/2014/main" id="{CD9B7184-DEE7-2261-816A-B5AE70B75C77}"/>
              </a:ext>
            </a:extLst>
          </p:cNvPr>
          <p:cNvSpPr/>
          <p:nvPr/>
        </p:nvSpPr>
        <p:spPr>
          <a:xfrm>
            <a:off x="3997823" y="3225730"/>
            <a:ext cx="2441988" cy="799515"/>
          </a:xfrm>
          <a:prstGeom prst="roundRect">
            <a:avLst>
              <a:gd name="adj" fmla="val 10856"/>
            </a:avLst>
          </a:prstGeom>
          <a:solidFill>
            <a:srgbClr val="B52664"/>
          </a:solidFill>
          <a:ln w="28575" cap="flat" cmpd="sng">
            <a:solidFill>
              <a:srgbClr val="2C2B6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en-GB" b="1" i="0" u="none" strike="noStrike" cap="none" dirty="0">
                <a:solidFill>
                  <a:srgbClr val="FFFFFF"/>
                </a:solidFill>
                <a:sym typeface="Arial"/>
              </a:rPr>
              <a:t>Stretch</a:t>
            </a:r>
            <a:r>
              <a:rPr lang="en-GB" b="0" i="1" u="none" strike="noStrike" cap="none" dirty="0">
                <a:solidFill>
                  <a:srgbClr val="FFFFFF"/>
                </a:solidFill>
                <a:sym typeface="Arial"/>
              </a:rPr>
              <a:t>: </a:t>
            </a:r>
            <a:r>
              <a:rPr lang="en-GB" b="0" i="0" u="none" strike="noStrike" cap="none" dirty="0">
                <a:solidFill>
                  <a:srgbClr val="FFFFFF"/>
                </a:solidFill>
                <a:sym typeface="Arial"/>
              </a:rPr>
              <a:t>Can you say how you </a:t>
            </a:r>
            <a:r>
              <a:rPr lang="en-GB" b="1" i="0" u="none" strike="noStrike" cap="none" dirty="0">
                <a:solidFill>
                  <a:srgbClr val="FFFFFF"/>
                </a:solidFill>
                <a:sym typeface="Arial"/>
              </a:rPr>
              <a:t>don’t</a:t>
            </a:r>
            <a:r>
              <a:rPr lang="en-GB" b="0" i="0" u="none" strike="noStrike" cap="none" dirty="0">
                <a:solidFill>
                  <a:srgbClr val="FFFFFF"/>
                </a:solidFill>
                <a:sym typeface="Arial"/>
              </a:rPr>
              <a:t> travel?</a:t>
            </a:r>
          </a:p>
          <a:p>
            <a:pPr>
              <a:buSzPts val="2400"/>
            </a:pPr>
            <a:r>
              <a:rPr lang="en-GB" i="1" dirty="0">
                <a:solidFill>
                  <a:srgbClr val="FFFFFF"/>
                </a:solidFill>
              </a:rPr>
              <a:t>e.g. ‘</a:t>
            </a:r>
            <a:r>
              <a:rPr lang="en-GB" b="1" i="1" dirty="0">
                <a:solidFill>
                  <a:srgbClr val="FFFFFF"/>
                </a:solidFill>
              </a:rPr>
              <a:t>No</a:t>
            </a:r>
            <a:r>
              <a:rPr lang="en-GB" i="1" dirty="0">
                <a:solidFill>
                  <a:srgbClr val="FFFFFF"/>
                </a:solidFill>
              </a:rPr>
              <a:t> </a:t>
            </a:r>
            <a:r>
              <a:rPr lang="en-GB" i="1" dirty="0" err="1">
                <a:solidFill>
                  <a:srgbClr val="FFFFFF"/>
                </a:solidFill>
              </a:rPr>
              <a:t>viajo</a:t>
            </a:r>
            <a:r>
              <a:rPr lang="en-GB" i="1" dirty="0">
                <a:solidFill>
                  <a:srgbClr val="FFFFFF"/>
                </a:solidFill>
              </a:rPr>
              <a:t>…’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endParaRPr sz="1000" dirty="0"/>
          </a:p>
        </p:txBody>
      </p:sp>
      <p:pic>
        <p:nvPicPr>
          <p:cNvPr id="30" name="Picture 29" descr="A red x with blue border&#10;&#10;AI-generated content may be incorrect.">
            <a:extLst>
              <a:ext uri="{FF2B5EF4-FFF2-40B4-BE49-F238E27FC236}">
                <a16:creationId xmlns:a16="http://schemas.microsoft.com/office/drawing/2014/main" id="{17CA8F12-253F-53FF-EB99-80A1F3A4F7B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570220" y="3594717"/>
            <a:ext cx="613160" cy="643063"/>
          </a:xfrm>
          <a:prstGeom prst="rect">
            <a:avLst/>
          </a:prstGeom>
        </p:spPr>
      </p:pic>
      <p:pic>
        <p:nvPicPr>
          <p:cNvPr id="31" name="Google Shape;106;p15">
            <a:extLst>
              <a:ext uri="{FF2B5EF4-FFF2-40B4-BE49-F238E27FC236}">
                <a16:creationId xmlns:a16="http://schemas.microsoft.com/office/drawing/2014/main" id="{F2ED2622-98C7-3F30-D9A3-DADBA8FDA4B4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282443" y="9446823"/>
            <a:ext cx="2575559" cy="436830"/>
          </a:xfrm>
          <a:prstGeom prst="rect">
            <a:avLst/>
          </a:prstGeom>
          <a:noFill/>
          <a:ln>
            <a:noFill/>
          </a:ln>
        </p:spPr>
      </p:pic>
      <p:sp>
        <p:nvSpPr>
          <p:cNvPr id="32" name="Google Shape;107;p15">
            <a:extLst>
              <a:ext uri="{FF2B5EF4-FFF2-40B4-BE49-F238E27FC236}">
                <a16:creationId xmlns:a16="http://schemas.microsoft.com/office/drawing/2014/main" id="{29A44103-6EFD-1538-AC8A-CDFF62BAA906}"/>
              </a:ext>
            </a:extLst>
          </p:cNvPr>
          <p:cNvSpPr/>
          <p:nvPr/>
        </p:nvSpPr>
        <p:spPr>
          <a:xfrm>
            <a:off x="418187" y="5295384"/>
            <a:ext cx="6021626" cy="469662"/>
          </a:xfrm>
          <a:prstGeom prst="roundRect">
            <a:avLst>
              <a:gd name="adj" fmla="val 16667"/>
            </a:avLst>
          </a:prstGeom>
          <a:solidFill>
            <a:srgbClr val="F9DC4B"/>
          </a:solidFill>
          <a:ln w="28575" cap="flat" cmpd="sng">
            <a:solidFill>
              <a:srgbClr val="2C2B64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00"/>
              <a:buFont typeface="Arial"/>
              <a:buNone/>
            </a:pPr>
            <a:r>
              <a:rPr lang="en-GB" sz="2000" b="1" i="0" u="none" strike="noStrike" cap="none" dirty="0" err="1">
                <a:solidFill>
                  <a:srgbClr val="2F2967"/>
                </a:solidFill>
                <a:latin typeface="Arial"/>
                <a:ea typeface="Arial"/>
                <a:cs typeface="Arial"/>
                <a:sym typeface="Arial"/>
              </a:rPr>
              <a:t>Viajo</a:t>
            </a:r>
            <a:r>
              <a:rPr lang="en-GB" sz="2000" b="1" i="0" u="none" strike="noStrike" cap="none" dirty="0">
                <a:solidFill>
                  <a:srgbClr val="2F2967"/>
                </a:solidFill>
                <a:latin typeface="Arial"/>
                <a:ea typeface="Arial"/>
                <a:cs typeface="Arial"/>
                <a:sym typeface="Arial"/>
              </a:rPr>
              <a:t>…</a:t>
            </a:r>
            <a:endParaRPr lang="en-GB" sz="1200" b="0" i="0" u="none" strike="noStrike" cap="none" dirty="0">
              <a:solidFill>
                <a:srgbClr val="2F2967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3" name="Picture 32">
            <a:extLst>
              <a:ext uri="{FF2B5EF4-FFF2-40B4-BE49-F238E27FC236}">
                <a16:creationId xmlns:a16="http://schemas.microsoft.com/office/drawing/2014/main" id="{8BF12956-C457-03FD-027F-5D713EB55DC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" y="9539637"/>
            <a:ext cx="3220525" cy="251201"/>
          </a:xfrm>
          <a:prstGeom prst="rect">
            <a:avLst/>
          </a:prstGeom>
        </p:spPr>
      </p:pic>
      <p:pic>
        <p:nvPicPr>
          <p:cNvPr id="35" name="Picture 34">
            <a:extLst>
              <a:ext uri="{FF2B5EF4-FFF2-40B4-BE49-F238E27FC236}">
                <a16:creationId xmlns:a16="http://schemas.microsoft.com/office/drawing/2014/main" id="{5DA83D69-EC3F-2B55-C86D-E89528C0F75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30108" y="6040559"/>
            <a:ext cx="3589276" cy="3199851"/>
          </a:xfrm>
          <a:prstGeom prst="rect">
            <a:avLst/>
          </a:prstGeom>
        </p:spPr>
      </p:pic>
      <p:sp>
        <p:nvSpPr>
          <p:cNvPr id="36" name="Google Shape;133;p30">
            <a:extLst>
              <a:ext uri="{FF2B5EF4-FFF2-40B4-BE49-F238E27FC236}">
                <a16:creationId xmlns:a16="http://schemas.microsoft.com/office/drawing/2014/main" id="{1F10AC06-5C2E-1E97-B39D-5A6C5A1DFF8D}"/>
              </a:ext>
            </a:extLst>
          </p:cNvPr>
          <p:cNvSpPr/>
          <p:nvPr/>
        </p:nvSpPr>
        <p:spPr>
          <a:xfrm>
            <a:off x="4060190" y="6040559"/>
            <a:ext cx="2441988" cy="1495500"/>
          </a:xfrm>
          <a:prstGeom prst="roundRect">
            <a:avLst>
              <a:gd name="adj" fmla="val 7294"/>
            </a:avLst>
          </a:prstGeom>
          <a:solidFill>
            <a:srgbClr val="2F2967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en-GB" b="1" i="0" u="none" strike="noStrike" cap="none" dirty="0">
                <a:solidFill>
                  <a:srgbClr val="FFFFFF"/>
                </a:solidFill>
                <a:sym typeface="Arial"/>
              </a:rPr>
              <a:t>TASK: Noughts and </a:t>
            </a:r>
            <a:r>
              <a:rPr lang="en-GB" b="1" dirty="0">
                <a:solidFill>
                  <a:srgbClr val="FFFFFF"/>
                </a:solidFill>
              </a:rPr>
              <a:t>C</a:t>
            </a:r>
            <a:r>
              <a:rPr lang="en-GB" b="1" i="0" u="none" strike="noStrike" cap="none" dirty="0">
                <a:solidFill>
                  <a:srgbClr val="FFFFFF"/>
                </a:solidFill>
                <a:sym typeface="Arial"/>
              </a:rPr>
              <a:t>rosses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endParaRPr lang="en-GB" i="0" u="none" strike="noStrike" cap="none" dirty="0">
              <a:solidFill>
                <a:srgbClr val="FFFFFF"/>
              </a:solidFill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en-GB" dirty="0">
                <a:solidFill>
                  <a:srgbClr val="FFFFFF"/>
                </a:solidFill>
              </a:rPr>
              <a:t>Choose a square then say how you travel in </a:t>
            </a:r>
            <a:r>
              <a:rPr lang="es-ES" sz="1400" dirty="0" err="1">
                <a:solidFill>
                  <a:srgbClr val="FFFFFF"/>
                </a:solidFill>
              </a:rPr>
              <a:t>Spanish</a:t>
            </a:r>
            <a:endParaRPr lang="es-ES" sz="1400" dirty="0">
              <a:solidFill>
                <a:srgbClr val="FFFFFF"/>
              </a:solidFill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es-ES" sz="1400" i="1" dirty="0" err="1">
                <a:solidFill>
                  <a:srgbClr val="FFFFFF"/>
                </a:solidFill>
              </a:rPr>
              <a:t>e.g</a:t>
            </a:r>
            <a:r>
              <a:rPr lang="es-ES" sz="1400" i="1" dirty="0">
                <a:solidFill>
                  <a:srgbClr val="FFFFFF"/>
                </a:solidFill>
              </a:rPr>
              <a:t>. ‘Viajo en coche’</a:t>
            </a:r>
          </a:p>
        </p:txBody>
      </p:sp>
      <p:sp>
        <p:nvSpPr>
          <p:cNvPr id="37" name="Google Shape;136;p30">
            <a:extLst>
              <a:ext uri="{FF2B5EF4-FFF2-40B4-BE49-F238E27FC236}">
                <a16:creationId xmlns:a16="http://schemas.microsoft.com/office/drawing/2014/main" id="{8F1C2F3D-EC78-41C3-7DBB-F719111A697F}"/>
              </a:ext>
            </a:extLst>
          </p:cNvPr>
          <p:cNvSpPr/>
          <p:nvPr/>
        </p:nvSpPr>
        <p:spPr>
          <a:xfrm>
            <a:off x="3997825" y="8188657"/>
            <a:ext cx="2441988" cy="785662"/>
          </a:xfrm>
          <a:prstGeom prst="roundRect">
            <a:avLst>
              <a:gd name="adj" fmla="val 10856"/>
            </a:avLst>
          </a:prstGeom>
          <a:solidFill>
            <a:srgbClr val="B52664"/>
          </a:solidFill>
          <a:ln w="28575" cap="flat" cmpd="sng">
            <a:solidFill>
              <a:srgbClr val="2C2B6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en-GB" b="1" i="0" u="none" strike="noStrike" cap="none" dirty="0">
                <a:solidFill>
                  <a:srgbClr val="FFFFFF"/>
                </a:solidFill>
                <a:sym typeface="Arial"/>
              </a:rPr>
              <a:t>Stretch</a:t>
            </a:r>
            <a:r>
              <a:rPr lang="en-GB" b="0" i="1" u="none" strike="noStrike" cap="none" dirty="0">
                <a:solidFill>
                  <a:srgbClr val="FFFFFF"/>
                </a:solidFill>
                <a:sym typeface="Arial"/>
              </a:rPr>
              <a:t>: </a:t>
            </a:r>
            <a:r>
              <a:rPr lang="en-GB" b="0" i="0" u="none" strike="noStrike" cap="none" dirty="0">
                <a:solidFill>
                  <a:srgbClr val="FFFFFF"/>
                </a:solidFill>
                <a:sym typeface="Arial"/>
              </a:rPr>
              <a:t>Can you say how you </a:t>
            </a:r>
            <a:r>
              <a:rPr lang="en-GB" b="1" i="0" u="none" strike="noStrike" cap="none" dirty="0">
                <a:solidFill>
                  <a:srgbClr val="FFFFFF"/>
                </a:solidFill>
                <a:sym typeface="Arial"/>
              </a:rPr>
              <a:t>don’t</a:t>
            </a:r>
            <a:r>
              <a:rPr lang="en-GB" b="0" i="0" u="none" strike="noStrike" cap="none" dirty="0">
                <a:solidFill>
                  <a:srgbClr val="FFFFFF"/>
                </a:solidFill>
                <a:sym typeface="Arial"/>
              </a:rPr>
              <a:t> travel?</a:t>
            </a:r>
          </a:p>
          <a:p>
            <a:pPr>
              <a:buSzPts val="2400"/>
            </a:pPr>
            <a:r>
              <a:rPr lang="en-GB" i="1" dirty="0">
                <a:solidFill>
                  <a:srgbClr val="FFFFFF"/>
                </a:solidFill>
              </a:rPr>
              <a:t>e.g. ‘</a:t>
            </a:r>
            <a:r>
              <a:rPr lang="en-GB" b="1" i="1" dirty="0">
                <a:solidFill>
                  <a:srgbClr val="FFFFFF"/>
                </a:solidFill>
              </a:rPr>
              <a:t>No</a:t>
            </a:r>
            <a:r>
              <a:rPr lang="en-GB" i="1" dirty="0">
                <a:solidFill>
                  <a:srgbClr val="FFFFFF"/>
                </a:solidFill>
              </a:rPr>
              <a:t> </a:t>
            </a:r>
            <a:r>
              <a:rPr lang="en-GB" i="1" dirty="0" err="1">
                <a:solidFill>
                  <a:srgbClr val="FFFFFF"/>
                </a:solidFill>
              </a:rPr>
              <a:t>viajo</a:t>
            </a:r>
            <a:r>
              <a:rPr lang="en-GB" i="1" dirty="0">
                <a:solidFill>
                  <a:srgbClr val="FFFFFF"/>
                </a:solidFill>
              </a:rPr>
              <a:t>…’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endParaRPr sz="1000" dirty="0"/>
          </a:p>
        </p:txBody>
      </p:sp>
      <p:pic>
        <p:nvPicPr>
          <p:cNvPr id="38" name="Picture 37" descr="A red x with blue border&#10;&#10;AI-generated content may be incorrect.">
            <a:extLst>
              <a:ext uri="{FF2B5EF4-FFF2-40B4-BE49-F238E27FC236}">
                <a16:creationId xmlns:a16="http://schemas.microsoft.com/office/drawing/2014/main" id="{8DB32B11-6809-2EE3-4F54-F995407B522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570220" y="8567508"/>
            <a:ext cx="613160" cy="643063"/>
          </a:xfrm>
          <a:prstGeom prst="rect">
            <a:avLst/>
          </a:prstGeom>
        </p:spPr>
      </p:pic>
      <p:pic>
        <p:nvPicPr>
          <p:cNvPr id="2" name="Picture 1" descr="A red and yellow flag&#10;&#10;AI-generated content may be incorrect.">
            <a:extLst>
              <a:ext uri="{FF2B5EF4-FFF2-40B4-BE49-F238E27FC236}">
                <a16:creationId xmlns:a16="http://schemas.microsoft.com/office/drawing/2014/main" id="{29DA81EE-7D91-F1FB-6F09-E78A78EA84C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87724" y="5148737"/>
            <a:ext cx="669100" cy="638656"/>
          </a:xfrm>
          <a:prstGeom prst="rect">
            <a:avLst/>
          </a:prstGeom>
        </p:spPr>
      </p:pic>
      <p:pic>
        <p:nvPicPr>
          <p:cNvPr id="3" name="Picture 2" descr="A red and yellow flag&#10;&#10;AI-generated content may be incorrect.">
            <a:extLst>
              <a:ext uri="{FF2B5EF4-FFF2-40B4-BE49-F238E27FC236}">
                <a16:creationId xmlns:a16="http://schemas.microsoft.com/office/drawing/2014/main" id="{A50B643A-AF9E-1D15-CC23-6852201FF20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87722" y="163464"/>
            <a:ext cx="669100" cy="6386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02919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3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3">
          <a:extLst>
            <a:ext uri="{FF2B5EF4-FFF2-40B4-BE49-F238E27FC236}">
              <a16:creationId xmlns:a16="http://schemas.microsoft.com/office/drawing/2014/main" id="{1BB6611B-0769-5F08-F0A3-0658AAED345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4" name="Google Shape;104;p15">
            <a:extLst>
              <a:ext uri="{FF2B5EF4-FFF2-40B4-BE49-F238E27FC236}">
                <a16:creationId xmlns:a16="http://schemas.microsoft.com/office/drawing/2014/main" id="{22FF1E30-1B6C-0DD8-D1E8-0E72AFB9C646}"/>
              </a:ext>
            </a:extLst>
          </p:cNvPr>
          <p:cNvGraphicFramePr/>
          <p:nvPr/>
        </p:nvGraphicFramePr>
        <p:xfrm>
          <a:off x="0" y="0"/>
          <a:ext cx="6858000" cy="9906000"/>
        </p:xfrm>
        <a:graphic>
          <a:graphicData uri="http://schemas.openxmlformats.org/drawingml/2006/table">
            <a:tbl>
              <a:tblPr firstRow="1" bandRow="1">
                <a:noFill/>
                <a:tableStyleId>{A064C215-56C5-4E3F-895A-C3BC3CED7181}</a:tableStyleId>
              </a:tblPr>
              <a:tblGrid>
                <a:gridCol w="6858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95300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350" dirty="0"/>
                    </a:p>
                  </a:txBody>
                  <a:tcPr marL="91450" marR="91450" marT="45725" marB="45725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chemeClr val="dk1"/>
                      </a:solidFill>
                      <a:prstDash val="dot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95300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1350" dirty="0"/>
                    </a:p>
                  </a:txBody>
                  <a:tcPr marL="91450" marR="91450" marT="45725" marB="45725">
                    <a:lnL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chemeClr val="dk1"/>
                      </a:solidFill>
                      <a:prstDash val="dot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>
                          <a:alpha val="0"/>
                        </a:srgbClr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pic>
        <p:nvPicPr>
          <p:cNvPr id="106" name="Google Shape;106;p15">
            <a:extLst>
              <a:ext uri="{FF2B5EF4-FFF2-40B4-BE49-F238E27FC236}">
                <a16:creationId xmlns:a16="http://schemas.microsoft.com/office/drawing/2014/main" id="{51CF10F7-9E97-056C-0D62-BF8CDDD76A58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282441" y="4483897"/>
            <a:ext cx="2575559" cy="436830"/>
          </a:xfrm>
          <a:prstGeom prst="rect">
            <a:avLst/>
          </a:prstGeom>
          <a:noFill/>
          <a:ln>
            <a:noFill/>
          </a:ln>
        </p:spPr>
      </p:pic>
      <p:sp>
        <p:nvSpPr>
          <p:cNvPr id="107" name="Google Shape;107;p15">
            <a:extLst>
              <a:ext uri="{FF2B5EF4-FFF2-40B4-BE49-F238E27FC236}">
                <a16:creationId xmlns:a16="http://schemas.microsoft.com/office/drawing/2014/main" id="{7DA0327E-329D-2E21-584A-751F799C938A}"/>
              </a:ext>
            </a:extLst>
          </p:cNvPr>
          <p:cNvSpPr/>
          <p:nvPr/>
        </p:nvSpPr>
        <p:spPr>
          <a:xfrm>
            <a:off x="418185" y="332458"/>
            <a:ext cx="6021626" cy="469662"/>
          </a:xfrm>
          <a:prstGeom prst="roundRect">
            <a:avLst>
              <a:gd name="adj" fmla="val 16667"/>
            </a:avLst>
          </a:prstGeom>
          <a:solidFill>
            <a:srgbClr val="F9DC4B"/>
          </a:solidFill>
          <a:ln w="28575" cap="flat" cmpd="sng">
            <a:solidFill>
              <a:srgbClr val="2C2B64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00"/>
              <a:buFont typeface="Arial"/>
              <a:buNone/>
            </a:pPr>
            <a:r>
              <a:rPr lang="en-GB" sz="2000" b="1" i="0" u="none" strike="noStrike" cap="none" dirty="0">
                <a:solidFill>
                  <a:srgbClr val="2F2967"/>
                </a:solidFill>
                <a:latin typeface="Arial"/>
                <a:ea typeface="Arial"/>
                <a:cs typeface="Arial"/>
                <a:sym typeface="Arial"/>
              </a:rPr>
              <a:t>Me </a:t>
            </a:r>
            <a:r>
              <a:rPr lang="en-GB" sz="2000" b="1" i="0" u="none" strike="noStrike" cap="none" dirty="0" err="1">
                <a:solidFill>
                  <a:srgbClr val="2F2967"/>
                </a:solidFill>
                <a:latin typeface="Arial"/>
                <a:ea typeface="Arial"/>
                <a:cs typeface="Arial"/>
                <a:sym typeface="Arial"/>
              </a:rPr>
              <a:t>gusta</a:t>
            </a:r>
            <a:r>
              <a:rPr lang="en-GB" sz="2000" b="1" i="0" u="none" strike="noStrike" cap="none" dirty="0">
                <a:solidFill>
                  <a:srgbClr val="2F2967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GB" sz="2000" b="1" i="0" u="none" strike="noStrike" cap="none" dirty="0" err="1">
                <a:solidFill>
                  <a:srgbClr val="2F2967"/>
                </a:solidFill>
                <a:latin typeface="Arial"/>
                <a:ea typeface="Arial"/>
                <a:cs typeface="Arial"/>
                <a:sym typeface="Arial"/>
              </a:rPr>
              <a:t>viajar</a:t>
            </a:r>
            <a:r>
              <a:rPr lang="en-GB" sz="2000" b="1" i="0" u="none" strike="noStrike" cap="none" dirty="0">
                <a:solidFill>
                  <a:srgbClr val="2F2967"/>
                </a:solidFill>
                <a:latin typeface="Arial"/>
                <a:ea typeface="Arial"/>
                <a:cs typeface="Arial"/>
                <a:sym typeface="Arial"/>
              </a:rPr>
              <a:t>…</a:t>
            </a:r>
            <a:endParaRPr lang="en-GB" sz="1200" b="0" i="0" u="none" strike="noStrike" cap="none" dirty="0">
              <a:solidFill>
                <a:srgbClr val="2F2967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CD4A27D-C846-4BA6-EA22-390EC664765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576711"/>
            <a:ext cx="3220525" cy="251201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0BE1D757-CC8D-155E-C5D7-6F2508DE1EE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30106" y="1077633"/>
            <a:ext cx="3589276" cy="3199851"/>
          </a:xfrm>
          <a:prstGeom prst="rect">
            <a:avLst/>
          </a:prstGeom>
        </p:spPr>
      </p:pic>
      <p:sp>
        <p:nvSpPr>
          <p:cNvPr id="28" name="Google Shape;133;p30">
            <a:extLst>
              <a:ext uri="{FF2B5EF4-FFF2-40B4-BE49-F238E27FC236}">
                <a16:creationId xmlns:a16="http://schemas.microsoft.com/office/drawing/2014/main" id="{B9AD71E1-DFD5-AB43-754E-CA2A3D1B791B}"/>
              </a:ext>
            </a:extLst>
          </p:cNvPr>
          <p:cNvSpPr/>
          <p:nvPr/>
        </p:nvSpPr>
        <p:spPr>
          <a:xfrm>
            <a:off x="3997823" y="1077633"/>
            <a:ext cx="2441988" cy="1872583"/>
          </a:xfrm>
          <a:prstGeom prst="roundRect">
            <a:avLst>
              <a:gd name="adj" fmla="val 5080"/>
            </a:avLst>
          </a:prstGeom>
          <a:solidFill>
            <a:srgbClr val="2F2967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en-GB" b="1" i="0" u="none" strike="noStrike" cap="none" dirty="0">
                <a:solidFill>
                  <a:srgbClr val="FFFFFF"/>
                </a:solidFill>
                <a:sym typeface="Arial"/>
              </a:rPr>
              <a:t>TASK: Noughts and </a:t>
            </a:r>
            <a:r>
              <a:rPr lang="en-GB" b="1" dirty="0">
                <a:solidFill>
                  <a:srgbClr val="FFFFFF"/>
                </a:solidFill>
              </a:rPr>
              <a:t>C</a:t>
            </a:r>
            <a:r>
              <a:rPr lang="en-GB" b="1" i="0" u="none" strike="noStrike" cap="none" dirty="0">
                <a:solidFill>
                  <a:srgbClr val="FFFFFF"/>
                </a:solidFill>
                <a:sym typeface="Arial"/>
              </a:rPr>
              <a:t>rosses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endParaRPr lang="en-GB" i="0" u="none" strike="noStrike" cap="none" dirty="0">
              <a:solidFill>
                <a:srgbClr val="FFFFFF"/>
              </a:solidFill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en-GB" dirty="0">
                <a:solidFill>
                  <a:srgbClr val="FFFFFF"/>
                </a:solidFill>
              </a:rPr>
              <a:t>Choose a square then say how you like to travel in </a:t>
            </a:r>
            <a:r>
              <a:rPr lang="es-ES" sz="1400" dirty="0" err="1">
                <a:solidFill>
                  <a:srgbClr val="FFFFFF"/>
                </a:solidFill>
              </a:rPr>
              <a:t>Spanish</a:t>
            </a:r>
            <a:endParaRPr lang="es-ES" sz="1400" dirty="0">
              <a:solidFill>
                <a:srgbClr val="FFFFFF"/>
              </a:solidFill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es-ES" sz="1400" i="1" dirty="0" err="1">
                <a:solidFill>
                  <a:srgbClr val="FFFFFF"/>
                </a:solidFill>
              </a:rPr>
              <a:t>e.g</a:t>
            </a:r>
            <a:r>
              <a:rPr lang="es-ES" sz="1400" i="1" dirty="0">
                <a:solidFill>
                  <a:srgbClr val="FFFFFF"/>
                </a:solidFill>
              </a:rPr>
              <a:t>. ‘Me gusta viajar en bicicleta.’</a:t>
            </a:r>
          </a:p>
        </p:txBody>
      </p:sp>
      <p:sp>
        <p:nvSpPr>
          <p:cNvPr id="29" name="Google Shape;136;p30">
            <a:extLst>
              <a:ext uri="{FF2B5EF4-FFF2-40B4-BE49-F238E27FC236}">
                <a16:creationId xmlns:a16="http://schemas.microsoft.com/office/drawing/2014/main" id="{279F64FE-CDB7-D65D-AC4D-A4E9D7EC79FE}"/>
              </a:ext>
            </a:extLst>
          </p:cNvPr>
          <p:cNvSpPr/>
          <p:nvPr/>
        </p:nvSpPr>
        <p:spPr>
          <a:xfrm>
            <a:off x="3997823" y="3198408"/>
            <a:ext cx="2441988" cy="1051754"/>
          </a:xfrm>
          <a:prstGeom prst="roundRect">
            <a:avLst>
              <a:gd name="adj" fmla="val 10856"/>
            </a:avLst>
          </a:prstGeom>
          <a:solidFill>
            <a:srgbClr val="B52664"/>
          </a:solidFill>
          <a:ln w="28575" cap="flat" cmpd="sng">
            <a:solidFill>
              <a:srgbClr val="2C2B6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lvl="0">
              <a:buSzPts val="2400"/>
            </a:pPr>
            <a:r>
              <a:rPr lang="en-GB" b="1" i="0" u="none" strike="noStrike" cap="none" dirty="0">
                <a:solidFill>
                  <a:srgbClr val="FFFFFF"/>
                </a:solidFill>
                <a:sym typeface="Arial"/>
              </a:rPr>
              <a:t>Stretch</a:t>
            </a:r>
            <a:r>
              <a:rPr lang="en-GB" b="0" i="1" u="none" strike="noStrike" cap="none" dirty="0">
                <a:solidFill>
                  <a:srgbClr val="FFFFFF"/>
                </a:solidFill>
                <a:sym typeface="Arial"/>
              </a:rPr>
              <a:t>: </a:t>
            </a:r>
            <a:r>
              <a:rPr lang="en-GB" b="0" i="0" u="none" strike="noStrike" cap="none" dirty="0">
                <a:solidFill>
                  <a:srgbClr val="FFFFFF"/>
                </a:solidFill>
                <a:sym typeface="Arial"/>
              </a:rPr>
              <a:t>Can you say how you </a:t>
            </a:r>
            <a:r>
              <a:rPr lang="en-GB" b="1" i="0" u="none" strike="noStrike" cap="none" dirty="0">
                <a:solidFill>
                  <a:srgbClr val="FFFFFF"/>
                </a:solidFill>
                <a:sym typeface="Arial"/>
              </a:rPr>
              <a:t>don’t</a:t>
            </a:r>
            <a:r>
              <a:rPr lang="en-GB" b="0" i="0" u="none" strike="noStrike" cap="none" dirty="0">
                <a:solidFill>
                  <a:srgbClr val="FFFFFF"/>
                </a:solidFill>
                <a:sym typeface="Arial"/>
              </a:rPr>
              <a:t> </a:t>
            </a:r>
            <a:r>
              <a:rPr lang="fr-FR" dirty="0">
                <a:solidFill>
                  <a:srgbClr val="FFFFFF"/>
                </a:solidFill>
              </a:rPr>
              <a:t>like to </a:t>
            </a:r>
            <a:r>
              <a:rPr lang="fr-FR" dirty="0" err="1">
                <a:solidFill>
                  <a:srgbClr val="FFFFFF"/>
                </a:solidFill>
              </a:rPr>
              <a:t>travel</a:t>
            </a:r>
            <a:r>
              <a:rPr lang="fr-FR" dirty="0">
                <a:solidFill>
                  <a:srgbClr val="FFFFFF"/>
                </a:solidFill>
              </a:rPr>
              <a:t> </a:t>
            </a:r>
            <a:br>
              <a:rPr lang="fr-FR" dirty="0">
                <a:solidFill>
                  <a:srgbClr val="FFFFFF"/>
                </a:solidFill>
              </a:rPr>
            </a:br>
            <a:r>
              <a:rPr lang="fr-FR" i="1" dirty="0">
                <a:solidFill>
                  <a:srgbClr val="FFFFFF"/>
                </a:solidFill>
              </a:rPr>
              <a:t>e.g. ‘</a:t>
            </a:r>
            <a:r>
              <a:rPr lang="en-GB" i="1" dirty="0">
                <a:solidFill>
                  <a:srgbClr val="FFFFFF"/>
                </a:solidFill>
              </a:rPr>
              <a:t>No me </a:t>
            </a:r>
            <a:r>
              <a:rPr lang="en-GB" i="1" dirty="0" err="1">
                <a:solidFill>
                  <a:srgbClr val="FFFFFF"/>
                </a:solidFill>
              </a:rPr>
              <a:t>gusta</a:t>
            </a:r>
            <a:r>
              <a:rPr lang="en-GB" i="1" dirty="0">
                <a:solidFill>
                  <a:srgbClr val="FFFFFF"/>
                </a:solidFill>
              </a:rPr>
              <a:t> </a:t>
            </a:r>
            <a:br>
              <a:rPr lang="en-GB" i="1" dirty="0">
                <a:solidFill>
                  <a:srgbClr val="FFFFFF"/>
                </a:solidFill>
              </a:rPr>
            </a:br>
            <a:r>
              <a:rPr lang="en-GB" i="1" dirty="0" err="1">
                <a:solidFill>
                  <a:srgbClr val="FFFFFF"/>
                </a:solidFill>
              </a:rPr>
              <a:t>viajar</a:t>
            </a:r>
            <a:r>
              <a:rPr lang="en-GB" i="1" dirty="0">
                <a:solidFill>
                  <a:srgbClr val="FFFFFF"/>
                </a:solidFill>
              </a:rPr>
              <a:t> </a:t>
            </a:r>
            <a:r>
              <a:rPr lang="en-GB" i="1" dirty="0" err="1">
                <a:solidFill>
                  <a:srgbClr val="FFFFFF"/>
                </a:solidFill>
              </a:rPr>
              <a:t>en</a:t>
            </a:r>
            <a:r>
              <a:rPr lang="en-GB" i="1" dirty="0">
                <a:solidFill>
                  <a:srgbClr val="FFFFFF"/>
                </a:solidFill>
              </a:rPr>
              <a:t> </a:t>
            </a:r>
            <a:r>
              <a:rPr lang="en-GB" i="1" dirty="0" err="1">
                <a:solidFill>
                  <a:srgbClr val="FFFFFF"/>
                </a:solidFill>
              </a:rPr>
              <a:t>coche</a:t>
            </a:r>
            <a:r>
              <a:rPr lang="en-GB" i="1" dirty="0">
                <a:solidFill>
                  <a:srgbClr val="FFFFFF"/>
                </a:solidFill>
              </a:rPr>
              <a:t>.’</a:t>
            </a:r>
            <a:endParaRPr sz="1000" dirty="0"/>
          </a:p>
        </p:txBody>
      </p:sp>
      <p:pic>
        <p:nvPicPr>
          <p:cNvPr id="30" name="Picture 29" descr="A red x with blue border&#10;&#10;AI-generated content may be incorrect.">
            <a:extLst>
              <a:ext uri="{FF2B5EF4-FFF2-40B4-BE49-F238E27FC236}">
                <a16:creationId xmlns:a16="http://schemas.microsoft.com/office/drawing/2014/main" id="{B7DC4521-61B0-2E20-CB05-CAB463BE763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734227" y="3710991"/>
            <a:ext cx="449153" cy="471058"/>
          </a:xfrm>
          <a:prstGeom prst="rect">
            <a:avLst/>
          </a:prstGeom>
        </p:spPr>
      </p:pic>
      <p:pic>
        <p:nvPicPr>
          <p:cNvPr id="31" name="Google Shape;106;p15">
            <a:extLst>
              <a:ext uri="{FF2B5EF4-FFF2-40B4-BE49-F238E27FC236}">
                <a16:creationId xmlns:a16="http://schemas.microsoft.com/office/drawing/2014/main" id="{12CE4847-2B5C-4542-8194-24B1A76CDC0E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282443" y="9446823"/>
            <a:ext cx="2575559" cy="436830"/>
          </a:xfrm>
          <a:prstGeom prst="rect">
            <a:avLst/>
          </a:prstGeom>
          <a:noFill/>
          <a:ln>
            <a:noFill/>
          </a:ln>
        </p:spPr>
      </p:pic>
      <p:sp>
        <p:nvSpPr>
          <p:cNvPr id="32" name="Google Shape;107;p15">
            <a:extLst>
              <a:ext uri="{FF2B5EF4-FFF2-40B4-BE49-F238E27FC236}">
                <a16:creationId xmlns:a16="http://schemas.microsoft.com/office/drawing/2014/main" id="{8188A451-EB8D-DC4C-4D99-72D89D525A17}"/>
              </a:ext>
            </a:extLst>
          </p:cNvPr>
          <p:cNvSpPr/>
          <p:nvPr/>
        </p:nvSpPr>
        <p:spPr>
          <a:xfrm>
            <a:off x="418187" y="5295383"/>
            <a:ext cx="6021626" cy="469662"/>
          </a:xfrm>
          <a:prstGeom prst="roundRect">
            <a:avLst>
              <a:gd name="adj" fmla="val 16667"/>
            </a:avLst>
          </a:prstGeom>
          <a:solidFill>
            <a:srgbClr val="F9DC4B"/>
          </a:solidFill>
          <a:ln w="28575" cap="flat" cmpd="sng">
            <a:solidFill>
              <a:srgbClr val="2C2B64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00"/>
              <a:buFont typeface="Arial"/>
              <a:buNone/>
            </a:pPr>
            <a:r>
              <a:rPr lang="en-GB" sz="2000" b="1" i="0" u="none" strike="noStrike" cap="none" dirty="0">
                <a:solidFill>
                  <a:srgbClr val="2F2967"/>
                </a:solidFill>
                <a:latin typeface="Arial"/>
                <a:ea typeface="Arial"/>
                <a:cs typeface="Arial"/>
                <a:sym typeface="Arial"/>
              </a:rPr>
              <a:t>Me </a:t>
            </a:r>
            <a:r>
              <a:rPr lang="en-GB" sz="2000" b="1" i="0" u="none" strike="noStrike" cap="none" dirty="0" err="1">
                <a:solidFill>
                  <a:srgbClr val="2F2967"/>
                </a:solidFill>
                <a:latin typeface="Arial"/>
                <a:ea typeface="Arial"/>
                <a:cs typeface="Arial"/>
                <a:sym typeface="Arial"/>
              </a:rPr>
              <a:t>gusta</a:t>
            </a:r>
            <a:r>
              <a:rPr lang="en-GB" sz="2000" b="1" i="0" u="none" strike="noStrike" cap="none" dirty="0">
                <a:solidFill>
                  <a:srgbClr val="2F2967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GB" sz="2000" b="1" i="0" u="none" strike="noStrike" cap="none" dirty="0" err="1">
                <a:solidFill>
                  <a:srgbClr val="2F2967"/>
                </a:solidFill>
                <a:latin typeface="Arial"/>
                <a:ea typeface="Arial"/>
                <a:cs typeface="Arial"/>
                <a:sym typeface="Arial"/>
              </a:rPr>
              <a:t>viajar</a:t>
            </a:r>
            <a:r>
              <a:rPr lang="en-GB" sz="2000" b="1" i="0" u="none" strike="noStrike" cap="none" dirty="0">
                <a:solidFill>
                  <a:srgbClr val="2F2967"/>
                </a:solidFill>
                <a:latin typeface="Arial"/>
                <a:ea typeface="Arial"/>
                <a:cs typeface="Arial"/>
                <a:sym typeface="Arial"/>
              </a:rPr>
              <a:t>…</a:t>
            </a:r>
            <a:endParaRPr lang="en-GB" sz="1200" b="0" i="0" u="none" strike="noStrike" cap="none" dirty="0">
              <a:solidFill>
                <a:srgbClr val="2F2967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3" name="Picture 32">
            <a:extLst>
              <a:ext uri="{FF2B5EF4-FFF2-40B4-BE49-F238E27FC236}">
                <a16:creationId xmlns:a16="http://schemas.microsoft.com/office/drawing/2014/main" id="{06BCE343-830E-E05D-9906-542C6EC8C12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" y="9539637"/>
            <a:ext cx="3220525" cy="251201"/>
          </a:xfrm>
          <a:prstGeom prst="rect">
            <a:avLst/>
          </a:prstGeom>
        </p:spPr>
      </p:pic>
      <p:pic>
        <p:nvPicPr>
          <p:cNvPr id="35" name="Picture 34">
            <a:extLst>
              <a:ext uri="{FF2B5EF4-FFF2-40B4-BE49-F238E27FC236}">
                <a16:creationId xmlns:a16="http://schemas.microsoft.com/office/drawing/2014/main" id="{5162B79D-9955-9FFA-5A09-16937CA2492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30108" y="6040559"/>
            <a:ext cx="3589276" cy="3199851"/>
          </a:xfrm>
          <a:prstGeom prst="rect">
            <a:avLst/>
          </a:prstGeom>
        </p:spPr>
      </p:pic>
      <p:pic>
        <p:nvPicPr>
          <p:cNvPr id="6" name="Picture 5" descr="A red and yellow flag&#10;&#10;AI-generated content may be incorrect.">
            <a:extLst>
              <a:ext uri="{FF2B5EF4-FFF2-40B4-BE49-F238E27FC236}">
                <a16:creationId xmlns:a16="http://schemas.microsoft.com/office/drawing/2014/main" id="{9543F6DC-53A0-DDA7-8E6A-277FCC745B3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87724" y="5148737"/>
            <a:ext cx="669100" cy="638656"/>
          </a:xfrm>
          <a:prstGeom prst="rect">
            <a:avLst/>
          </a:prstGeom>
        </p:spPr>
      </p:pic>
      <p:pic>
        <p:nvPicPr>
          <p:cNvPr id="7" name="Picture 6" descr="A red and yellow flag&#10;&#10;AI-generated content may be incorrect.">
            <a:extLst>
              <a:ext uri="{FF2B5EF4-FFF2-40B4-BE49-F238E27FC236}">
                <a16:creationId xmlns:a16="http://schemas.microsoft.com/office/drawing/2014/main" id="{D3355597-D0F0-63FC-9CE1-640F6B93E12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87722" y="163464"/>
            <a:ext cx="669100" cy="638656"/>
          </a:xfrm>
          <a:prstGeom prst="rect">
            <a:avLst/>
          </a:prstGeom>
        </p:spPr>
      </p:pic>
      <p:sp>
        <p:nvSpPr>
          <p:cNvPr id="9" name="Google Shape;133;p30">
            <a:extLst>
              <a:ext uri="{FF2B5EF4-FFF2-40B4-BE49-F238E27FC236}">
                <a16:creationId xmlns:a16="http://schemas.microsoft.com/office/drawing/2014/main" id="{6425536E-6943-520E-6CFA-DFFCE849B376}"/>
              </a:ext>
            </a:extLst>
          </p:cNvPr>
          <p:cNvSpPr/>
          <p:nvPr/>
        </p:nvSpPr>
        <p:spPr>
          <a:xfrm>
            <a:off x="3997823" y="6038001"/>
            <a:ext cx="2441988" cy="1857275"/>
          </a:xfrm>
          <a:prstGeom prst="roundRect">
            <a:avLst>
              <a:gd name="adj" fmla="val 5080"/>
            </a:avLst>
          </a:prstGeom>
          <a:solidFill>
            <a:srgbClr val="2F2967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en-GB" b="1" i="0" u="none" strike="noStrike" cap="none" dirty="0">
                <a:solidFill>
                  <a:srgbClr val="FFFFFF"/>
                </a:solidFill>
                <a:sym typeface="Arial"/>
              </a:rPr>
              <a:t>TASK: Noughts and </a:t>
            </a:r>
            <a:r>
              <a:rPr lang="en-GB" b="1" dirty="0">
                <a:solidFill>
                  <a:srgbClr val="FFFFFF"/>
                </a:solidFill>
              </a:rPr>
              <a:t>C</a:t>
            </a:r>
            <a:r>
              <a:rPr lang="en-GB" b="1" i="0" u="none" strike="noStrike" cap="none" dirty="0">
                <a:solidFill>
                  <a:srgbClr val="FFFFFF"/>
                </a:solidFill>
                <a:sym typeface="Arial"/>
              </a:rPr>
              <a:t>rosses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endParaRPr lang="en-GB" i="0" u="none" strike="noStrike" cap="none" dirty="0">
              <a:solidFill>
                <a:srgbClr val="FFFFFF"/>
              </a:solidFill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en-GB" dirty="0">
                <a:solidFill>
                  <a:srgbClr val="FFFFFF"/>
                </a:solidFill>
              </a:rPr>
              <a:t>Choose a square then say how you like to travel in </a:t>
            </a:r>
            <a:r>
              <a:rPr lang="es-ES" sz="1400" dirty="0" err="1">
                <a:solidFill>
                  <a:srgbClr val="FFFFFF"/>
                </a:solidFill>
              </a:rPr>
              <a:t>Spanish</a:t>
            </a:r>
            <a:endParaRPr lang="es-ES" sz="1400" dirty="0">
              <a:solidFill>
                <a:srgbClr val="FFFFFF"/>
              </a:solidFill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es-ES" sz="1400" i="1" dirty="0" err="1">
                <a:solidFill>
                  <a:srgbClr val="FFFFFF"/>
                </a:solidFill>
              </a:rPr>
              <a:t>e.g</a:t>
            </a:r>
            <a:r>
              <a:rPr lang="es-ES" sz="1400" i="1" dirty="0">
                <a:solidFill>
                  <a:srgbClr val="FFFFFF"/>
                </a:solidFill>
              </a:rPr>
              <a:t>. ‘Me gusta viajar en bicicleta.’</a:t>
            </a:r>
          </a:p>
        </p:txBody>
      </p:sp>
      <p:sp>
        <p:nvSpPr>
          <p:cNvPr id="12" name="Google Shape;136;p30">
            <a:extLst>
              <a:ext uri="{FF2B5EF4-FFF2-40B4-BE49-F238E27FC236}">
                <a16:creationId xmlns:a16="http://schemas.microsoft.com/office/drawing/2014/main" id="{A0FD9B2B-CF62-CCCB-9136-944A409D5F62}"/>
              </a:ext>
            </a:extLst>
          </p:cNvPr>
          <p:cNvSpPr/>
          <p:nvPr/>
        </p:nvSpPr>
        <p:spPr>
          <a:xfrm>
            <a:off x="3997823" y="8167391"/>
            <a:ext cx="2441988" cy="1051754"/>
          </a:xfrm>
          <a:prstGeom prst="roundRect">
            <a:avLst>
              <a:gd name="adj" fmla="val 10856"/>
            </a:avLst>
          </a:prstGeom>
          <a:solidFill>
            <a:srgbClr val="B52664"/>
          </a:solidFill>
          <a:ln w="28575" cap="flat" cmpd="sng">
            <a:solidFill>
              <a:srgbClr val="2C2B6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lvl="0">
              <a:buSzPts val="2400"/>
            </a:pPr>
            <a:r>
              <a:rPr lang="en-GB" b="1" i="0" u="none" strike="noStrike" cap="none" dirty="0">
                <a:solidFill>
                  <a:srgbClr val="FFFFFF"/>
                </a:solidFill>
                <a:sym typeface="Arial"/>
              </a:rPr>
              <a:t>Stretch</a:t>
            </a:r>
            <a:r>
              <a:rPr lang="en-GB" b="0" i="1" u="none" strike="noStrike" cap="none" dirty="0">
                <a:solidFill>
                  <a:srgbClr val="FFFFFF"/>
                </a:solidFill>
                <a:sym typeface="Arial"/>
              </a:rPr>
              <a:t>: </a:t>
            </a:r>
            <a:r>
              <a:rPr lang="en-GB" b="0" i="0" u="none" strike="noStrike" cap="none" dirty="0">
                <a:solidFill>
                  <a:srgbClr val="FFFFFF"/>
                </a:solidFill>
                <a:sym typeface="Arial"/>
              </a:rPr>
              <a:t>Can you say how you </a:t>
            </a:r>
            <a:r>
              <a:rPr lang="en-GB" b="1" i="0" u="none" strike="noStrike" cap="none" dirty="0">
                <a:solidFill>
                  <a:srgbClr val="FFFFFF"/>
                </a:solidFill>
                <a:sym typeface="Arial"/>
              </a:rPr>
              <a:t>don’t</a:t>
            </a:r>
            <a:r>
              <a:rPr lang="en-GB" b="0" i="0" u="none" strike="noStrike" cap="none" dirty="0">
                <a:solidFill>
                  <a:srgbClr val="FFFFFF"/>
                </a:solidFill>
                <a:sym typeface="Arial"/>
              </a:rPr>
              <a:t> </a:t>
            </a:r>
            <a:r>
              <a:rPr lang="fr-FR" dirty="0">
                <a:solidFill>
                  <a:srgbClr val="FFFFFF"/>
                </a:solidFill>
              </a:rPr>
              <a:t>like to </a:t>
            </a:r>
            <a:r>
              <a:rPr lang="fr-FR" dirty="0" err="1">
                <a:solidFill>
                  <a:srgbClr val="FFFFFF"/>
                </a:solidFill>
              </a:rPr>
              <a:t>travel</a:t>
            </a:r>
            <a:r>
              <a:rPr lang="fr-FR" dirty="0">
                <a:solidFill>
                  <a:srgbClr val="FFFFFF"/>
                </a:solidFill>
              </a:rPr>
              <a:t> </a:t>
            </a:r>
            <a:br>
              <a:rPr lang="fr-FR" dirty="0">
                <a:solidFill>
                  <a:srgbClr val="FFFFFF"/>
                </a:solidFill>
              </a:rPr>
            </a:br>
            <a:r>
              <a:rPr lang="fr-FR" i="1" dirty="0">
                <a:solidFill>
                  <a:srgbClr val="FFFFFF"/>
                </a:solidFill>
              </a:rPr>
              <a:t>e.g. ‘</a:t>
            </a:r>
            <a:r>
              <a:rPr lang="en-GB" i="1" dirty="0">
                <a:solidFill>
                  <a:srgbClr val="FFFFFF"/>
                </a:solidFill>
              </a:rPr>
              <a:t>No me </a:t>
            </a:r>
            <a:r>
              <a:rPr lang="en-GB" i="1" dirty="0" err="1">
                <a:solidFill>
                  <a:srgbClr val="FFFFFF"/>
                </a:solidFill>
              </a:rPr>
              <a:t>gusta</a:t>
            </a:r>
            <a:r>
              <a:rPr lang="en-GB" i="1" dirty="0">
                <a:solidFill>
                  <a:srgbClr val="FFFFFF"/>
                </a:solidFill>
              </a:rPr>
              <a:t> </a:t>
            </a:r>
            <a:br>
              <a:rPr lang="en-GB" i="1" dirty="0">
                <a:solidFill>
                  <a:srgbClr val="FFFFFF"/>
                </a:solidFill>
              </a:rPr>
            </a:br>
            <a:r>
              <a:rPr lang="en-GB" i="1" dirty="0" err="1">
                <a:solidFill>
                  <a:srgbClr val="FFFFFF"/>
                </a:solidFill>
              </a:rPr>
              <a:t>viajar</a:t>
            </a:r>
            <a:r>
              <a:rPr lang="en-GB" i="1" dirty="0">
                <a:solidFill>
                  <a:srgbClr val="FFFFFF"/>
                </a:solidFill>
              </a:rPr>
              <a:t> </a:t>
            </a:r>
            <a:r>
              <a:rPr lang="en-GB" i="1" dirty="0" err="1">
                <a:solidFill>
                  <a:srgbClr val="FFFFFF"/>
                </a:solidFill>
              </a:rPr>
              <a:t>en</a:t>
            </a:r>
            <a:r>
              <a:rPr lang="en-GB" i="1" dirty="0">
                <a:solidFill>
                  <a:srgbClr val="FFFFFF"/>
                </a:solidFill>
              </a:rPr>
              <a:t> </a:t>
            </a:r>
            <a:r>
              <a:rPr lang="en-GB" i="1" dirty="0" err="1">
                <a:solidFill>
                  <a:srgbClr val="FFFFFF"/>
                </a:solidFill>
              </a:rPr>
              <a:t>coche</a:t>
            </a:r>
            <a:r>
              <a:rPr lang="en-GB" i="1" dirty="0">
                <a:solidFill>
                  <a:srgbClr val="FFFFFF"/>
                </a:solidFill>
              </a:rPr>
              <a:t>.’</a:t>
            </a:r>
            <a:endParaRPr sz="1000" dirty="0"/>
          </a:p>
        </p:txBody>
      </p:sp>
      <p:pic>
        <p:nvPicPr>
          <p:cNvPr id="13" name="Picture 12" descr="A red x with blue border&#10;&#10;AI-generated content may be incorrect.">
            <a:extLst>
              <a:ext uri="{FF2B5EF4-FFF2-40B4-BE49-F238E27FC236}">
                <a16:creationId xmlns:a16="http://schemas.microsoft.com/office/drawing/2014/main" id="{000B6CD1-FB9C-5D68-80D9-97BDFF3963C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734227" y="8679974"/>
            <a:ext cx="449153" cy="4710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59747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12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</TotalTime>
  <Words>298</Words>
  <Application>Microsoft Office PowerPoint</Application>
  <PresentationFormat>A4 Paper (210x297 mm)</PresentationFormat>
  <Paragraphs>80</Paragraphs>
  <Slides>5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8" baseType="lpstr">
      <vt:lpstr>Arial</vt:lpstr>
      <vt:lpstr>Calibri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ModifiedBy>Imogen Sackett</cp:lastModifiedBy>
  <cp:revision>1</cp:revision>
  <dcterms:modified xsi:type="dcterms:W3CDTF">2025-04-04T08:50:42Z</dcterms:modified>
</cp:coreProperties>
</file>